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sldIdLst>
    <p:sldId id="259" r:id="rId5"/>
    <p:sldId id="261" r:id="rId6"/>
    <p:sldId id="260" r:id="rId7"/>
    <p:sldId id="262" r:id="rId8"/>
    <p:sldId id="263" r:id="rId9"/>
    <p:sldId id="268" r:id="rId10"/>
    <p:sldId id="264" r:id="rId11"/>
    <p:sldId id="265" r:id="rId12"/>
    <p:sldId id="267" r:id="rId13"/>
    <p:sldId id="257"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99" autoAdjust="0"/>
    <p:restoredTop sz="96327" autoAdjust="0"/>
  </p:normalViewPr>
  <p:slideViewPr>
    <p:cSldViewPr snapToGrid="0">
      <p:cViewPr varScale="1">
        <p:scale>
          <a:sx n="106" d="100"/>
          <a:sy n="106" d="100"/>
        </p:scale>
        <p:origin x="74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B89F91-DC33-4882-97C1-B277741D33DC}"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3F0866A-B488-4EC9-BC00-081A6DF08ED1}">
      <dgm:prSet/>
      <dgm:spPr/>
      <dgm:t>
        <a:bodyPr/>
        <a:lstStyle/>
        <a:p>
          <a:pPr>
            <a:lnSpc>
              <a:spcPct val="100000"/>
            </a:lnSpc>
            <a:defRPr cap="all"/>
          </a:pPr>
          <a:r>
            <a:rPr lang="en-GB"/>
            <a:t>Introduction</a:t>
          </a:r>
          <a:endParaRPr lang="en-US"/>
        </a:p>
      </dgm:t>
    </dgm:pt>
    <dgm:pt modelId="{60036944-6A00-478B-9597-BFF32ED30DAE}" type="parTrans" cxnId="{4BD13715-A9DA-4E23-A301-9FC0A8654CE1}">
      <dgm:prSet/>
      <dgm:spPr/>
      <dgm:t>
        <a:bodyPr/>
        <a:lstStyle/>
        <a:p>
          <a:endParaRPr lang="en-US"/>
        </a:p>
      </dgm:t>
    </dgm:pt>
    <dgm:pt modelId="{D9972884-7079-4EBA-8EA0-CA288148AE01}" type="sibTrans" cxnId="{4BD13715-A9DA-4E23-A301-9FC0A8654CE1}">
      <dgm:prSet/>
      <dgm:spPr/>
      <dgm:t>
        <a:bodyPr/>
        <a:lstStyle/>
        <a:p>
          <a:endParaRPr lang="en-US"/>
        </a:p>
      </dgm:t>
    </dgm:pt>
    <dgm:pt modelId="{C9873788-B763-4871-92C5-342B7B70FEFE}">
      <dgm:prSet/>
      <dgm:spPr/>
      <dgm:t>
        <a:bodyPr/>
        <a:lstStyle/>
        <a:p>
          <a:pPr>
            <a:lnSpc>
              <a:spcPct val="100000"/>
            </a:lnSpc>
            <a:defRPr cap="all"/>
          </a:pPr>
          <a:r>
            <a:rPr lang="en-GB"/>
            <a:t>Our First Nations people</a:t>
          </a:r>
          <a:endParaRPr lang="en-US"/>
        </a:p>
      </dgm:t>
    </dgm:pt>
    <dgm:pt modelId="{C5AD7C42-CFAF-46B0-9106-37176C1BD3FA}" type="parTrans" cxnId="{8BE7D0C4-FD4C-4675-AED2-FEA173D3C016}">
      <dgm:prSet/>
      <dgm:spPr/>
      <dgm:t>
        <a:bodyPr/>
        <a:lstStyle/>
        <a:p>
          <a:endParaRPr lang="en-US"/>
        </a:p>
      </dgm:t>
    </dgm:pt>
    <dgm:pt modelId="{09D465C0-6AB1-424A-99DF-A423420C11C7}" type="sibTrans" cxnId="{8BE7D0C4-FD4C-4675-AED2-FEA173D3C016}">
      <dgm:prSet/>
      <dgm:spPr/>
      <dgm:t>
        <a:bodyPr/>
        <a:lstStyle/>
        <a:p>
          <a:endParaRPr lang="en-US"/>
        </a:p>
      </dgm:t>
    </dgm:pt>
    <dgm:pt modelId="{96860C01-1834-4183-9852-4B60C81AE511}">
      <dgm:prSet/>
      <dgm:spPr/>
      <dgm:t>
        <a:bodyPr/>
        <a:lstStyle/>
        <a:p>
          <a:pPr>
            <a:lnSpc>
              <a:spcPct val="100000"/>
            </a:lnSpc>
            <a:defRPr cap="all"/>
          </a:pPr>
          <a:r>
            <a:rPr lang="en-GB"/>
            <a:t>Understanding our history</a:t>
          </a:r>
          <a:endParaRPr lang="en-US"/>
        </a:p>
      </dgm:t>
    </dgm:pt>
    <dgm:pt modelId="{1AFA789C-23BD-4FFC-93B5-886D6EDF065B}" type="parTrans" cxnId="{095B52DC-6ACC-4CA3-9E02-5549B482BF01}">
      <dgm:prSet/>
      <dgm:spPr/>
      <dgm:t>
        <a:bodyPr/>
        <a:lstStyle/>
        <a:p>
          <a:endParaRPr lang="en-US"/>
        </a:p>
      </dgm:t>
    </dgm:pt>
    <dgm:pt modelId="{2AF0E6B0-3545-427E-9114-7C24873CA91B}" type="sibTrans" cxnId="{095B52DC-6ACC-4CA3-9E02-5549B482BF01}">
      <dgm:prSet/>
      <dgm:spPr/>
      <dgm:t>
        <a:bodyPr/>
        <a:lstStyle/>
        <a:p>
          <a:endParaRPr lang="en-US"/>
        </a:p>
      </dgm:t>
    </dgm:pt>
    <dgm:pt modelId="{89171272-DFDB-48A0-890C-295E21FA80D9}">
      <dgm:prSet/>
      <dgm:spPr/>
      <dgm:t>
        <a:bodyPr/>
        <a:lstStyle/>
        <a:p>
          <a:pPr>
            <a:lnSpc>
              <a:spcPct val="100000"/>
            </a:lnSpc>
            <a:defRPr cap="all"/>
          </a:pPr>
          <a:r>
            <a:rPr lang="en-GB"/>
            <a:t>First Nations' culture</a:t>
          </a:r>
          <a:endParaRPr lang="en-US"/>
        </a:p>
      </dgm:t>
    </dgm:pt>
    <dgm:pt modelId="{6BCACEDB-95BC-42CE-A09F-992C352BB858}" type="parTrans" cxnId="{B488FB91-5F67-4DB0-B309-A8C2791ADA61}">
      <dgm:prSet/>
      <dgm:spPr/>
      <dgm:t>
        <a:bodyPr/>
        <a:lstStyle/>
        <a:p>
          <a:endParaRPr lang="en-US"/>
        </a:p>
      </dgm:t>
    </dgm:pt>
    <dgm:pt modelId="{0486BCF7-48D8-451D-BCE8-4EA34400FF94}" type="sibTrans" cxnId="{B488FB91-5F67-4DB0-B309-A8C2791ADA61}">
      <dgm:prSet/>
      <dgm:spPr/>
      <dgm:t>
        <a:bodyPr/>
        <a:lstStyle/>
        <a:p>
          <a:endParaRPr lang="en-US"/>
        </a:p>
      </dgm:t>
    </dgm:pt>
    <dgm:pt modelId="{5335598E-F6C8-4D64-9A30-6D9CC9D0917C}">
      <dgm:prSet/>
      <dgm:spPr/>
      <dgm:t>
        <a:bodyPr/>
        <a:lstStyle/>
        <a:p>
          <a:pPr>
            <a:lnSpc>
              <a:spcPct val="100000"/>
            </a:lnSpc>
            <a:defRPr cap="all"/>
          </a:pPr>
          <a:r>
            <a:rPr lang="en-GB" dirty="0"/>
            <a:t>Practice tips for ministry</a:t>
          </a:r>
          <a:endParaRPr lang="en-US" dirty="0"/>
        </a:p>
      </dgm:t>
    </dgm:pt>
    <dgm:pt modelId="{700309DC-EC3F-4F0A-B3DE-07F6729EC271}" type="parTrans" cxnId="{B6FB661D-898B-4792-94D9-07DDB4C4AA03}">
      <dgm:prSet/>
      <dgm:spPr/>
      <dgm:t>
        <a:bodyPr/>
        <a:lstStyle/>
        <a:p>
          <a:endParaRPr lang="en-US"/>
        </a:p>
      </dgm:t>
    </dgm:pt>
    <dgm:pt modelId="{E95BFC21-41AB-4CD8-91E6-12A3E1C4AB95}" type="sibTrans" cxnId="{B6FB661D-898B-4792-94D9-07DDB4C4AA03}">
      <dgm:prSet/>
      <dgm:spPr/>
      <dgm:t>
        <a:bodyPr/>
        <a:lstStyle/>
        <a:p>
          <a:endParaRPr lang="en-US"/>
        </a:p>
      </dgm:t>
    </dgm:pt>
    <dgm:pt modelId="{94B26446-1A18-4AE5-A781-C6AF5C0FC2DC}">
      <dgm:prSet/>
      <dgm:spPr/>
      <dgm:t>
        <a:bodyPr/>
        <a:lstStyle/>
        <a:p>
          <a:pPr>
            <a:lnSpc>
              <a:spcPct val="100000"/>
            </a:lnSpc>
            <a:defRPr cap="all"/>
          </a:pPr>
          <a:r>
            <a:rPr lang="en-GB" dirty="0"/>
            <a:t>Assessment at end of each section</a:t>
          </a:r>
          <a:endParaRPr lang="en-US" dirty="0"/>
        </a:p>
      </dgm:t>
    </dgm:pt>
    <dgm:pt modelId="{88BAE623-1724-4A16-BB5D-D57E4F25B6F0}" type="parTrans" cxnId="{9CF9E425-4CDD-4434-B76C-465A8A9EF354}">
      <dgm:prSet/>
      <dgm:spPr/>
      <dgm:t>
        <a:bodyPr/>
        <a:lstStyle/>
        <a:p>
          <a:endParaRPr lang="en-US"/>
        </a:p>
      </dgm:t>
    </dgm:pt>
    <dgm:pt modelId="{7034076E-46B8-4A42-AEF9-1C9D15D93DF5}" type="sibTrans" cxnId="{9CF9E425-4CDD-4434-B76C-465A8A9EF354}">
      <dgm:prSet/>
      <dgm:spPr/>
      <dgm:t>
        <a:bodyPr/>
        <a:lstStyle/>
        <a:p>
          <a:endParaRPr lang="en-US"/>
        </a:p>
      </dgm:t>
    </dgm:pt>
    <dgm:pt modelId="{E6AE1586-3768-4AFC-B46C-6C8F1E1EB161}" type="pres">
      <dgm:prSet presAssocID="{F9B89F91-DC33-4882-97C1-B277741D33DC}" presName="root" presStyleCnt="0">
        <dgm:presLayoutVars>
          <dgm:dir/>
          <dgm:resizeHandles val="exact"/>
        </dgm:presLayoutVars>
      </dgm:prSet>
      <dgm:spPr/>
    </dgm:pt>
    <dgm:pt modelId="{4305A9E1-BC6E-47A0-88BE-67D0806DDEF5}" type="pres">
      <dgm:prSet presAssocID="{13F0866A-B488-4EC9-BC00-081A6DF08ED1}" presName="compNode" presStyleCnt="0"/>
      <dgm:spPr/>
    </dgm:pt>
    <dgm:pt modelId="{2961C4ED-7704-4D0B-B69D-E6410BFB8451}" type="pres">
      <dgm:prSet presAssocID="{13F0866A-B488-4EC9-BC00-081A6DF08ED1}" presName="iconBgRect" presStyleLbl="bgShp" presStyleIdx="0" presStyleCnt="6"/>
      <dgm:spPr/>
    </dgm:pt>
    <dgm:pt modelId="{A212EB49-7AC8-4346-85B4-2927A347384D}" type="pres">
      <dgm:prSet presAssocID="{13F0866A-B488-4EC9-BC00-081A6DF08ED1}"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ke"/>
        </a:ext>
      </dgm:extLst>
    </dgm:pt>
    <dgm:pt modelId="{9E489197-F9C8-4F0A-8F50-6EFF44F2A0AF}" type="pres">
      <dgm:prSet presAssocID="{13F0866A-B488-4EC9-BC00-081A6DF08ED1}" presName="spaceRect" presStyleCnt="0"/>
      <dgm:spPr/>
    </dgm:pt>
    <dgm:pt modelId="{757A92CD-93DC-47D2-8B4F-7768267ECB75}" type="pres">
      <dgm:prSet presAssocID="{13F0866A-B488-4EC9-BC00-081A6DF08ED1}" presName="textRect" presStyleLbl="revTx" presStyleIdx="0" presStyleCnt="6">
        <dgm:presLayoutVars>
          <dgm:chMax val="1"/>
          <dgm:chPref val="1"/>
        </dgm:presLayoutVars>
      </dgm:prSet>
      <dgm:spPr/>
    </dgm:pt>
    <dgm:pt modelId="{EDB30EE0-8D55-4A6C-9487-1E4EC8D7FA93}" type="pres">
      <dgm:prSet presAssocID="{D9972884-7079-4EBA-8EA0-CA288148AE01}" presName="sibTrans" presStyleCnt="0"/>
      <dgm:spPr/>
    </dgm:pt>
    <dgm:pt modelId="{035DA221-E382-48DA-9C06-F90A7D6F144B}" type="pres">
      <dgm:prSet presAssocID="{C9873788-B763-4871-92C5-342B7B70FEFE}" presName="compNode" presStyleCnt="0"/>
      <dgm:spPr/>
    </dgm:pt>
    <dgm:pt modelId="{EEACF7B0-232A-46F7-9394-76A6018FC7EC}" type="pres">
      <dgm:prSet presAssocID="{C9873788-B763-4871-92C5-342B7B70FEFE}" presName="iconBgRect" presStyleLbl="bgShp" presStyleIdx="1" presStyleCnt="6"/>
      <dgm:spPr/>
    </dgm:pt>
    <dgm:pt modelId="{058D8AB7-1270-4305-8E71-074748ACDF91}" type="pres">
      <dgm:prSet presAssocID="{C9873788-B763-4871-92C5-342B7B70FEFE}"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orld"/>
        </a:ext>
      </dgm:extLst>
    </dgm:pt>
    <dgm:pt modelId="{95487169-B804-4797-98C8-4345D90CDCA8}" type="pres">
      <dgm:prSet presAssocID="{C9873788-B763-4871-92C5-342B7B70FEFE}" presName="spaceRect" presStyleCnt="0"/>
      <dgm:spPr/>
    </dgm:pt>
    <dgm:pt modelId="{1B446D60-8697-456C-82B2-8B229A6D5EBE}" type="pres">
      <dgm:prSet presAssocID="{C9873788-B763-4871-92C5-342B7B70FEFE}" presName="textRect" presStyleLbl="revTx" presStyleIdx="1" presStyleCnt="6">
        <dgm:presLayoutVars>
          <dgm:chMax val="1"/>
          <dgm:chPref val="1"/>
        </dgm:presLayoutVars>
      </dgm:prSet>
      <dgm:spPr/>
    </dgm:pt>
    <dgm:pt modelId="{74EC9AD7-0F99-4B18-B62D-3934C0AC203C}" type="pres">
      <dgm:prSet presAssocID="{09D465C0-6AB1-424A-99DF-A423420C11C7}" presName="sibTrans" presStyleCnt="0"/>
      <dgm:spPr/>
    </dgm:pt>
    <dgm:pt modelId="{7F6CD797-19DA-48CB-A874-FB0B35F5E8AB}" type="pres">
      <dgm:prSet presAssocID="{96860C01-1834-4183-9852-4B60C81AE511}" presName="compNode" presStyleCnt="0"/>
      <dgm:spPr/>
    </dgm:pt>
    <dgm:pt modelId="{06CC7D2F-DB70-4B99-98BF-D481D45DA5C4}" type="pres">
      <dgm:prSet presAssocID="{96860C01-1834-4183-9852-4B60C81AE511}" presName="iconBgRect" presStyleLbl="bgShp" presStyleIdx="2" presStyleCnt="6"/>
      <dgm:spPr/>
    </dgm:pt>
    <dgm:pt modelId="{9DA09E04-C8C7-44B0-B2D9-F09F5C57299A}" type="pres">
      <dgm:prSet presAssocID="{96860C01-1834-4183-9852-4B60C81AE51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istory"/>
        </a:ext>
      </dgm:extLst>
    </dgm:pt>
    <dgm:pt modelId="{B223F5A6-8E10-489D-AD5F-80CB6A30DA2C}" type="pres">
      <dgm:prSet presAssocID="{96860C01-1834-4183-9852-4B60C81AE511}" presName="spaceRect" presStyleCnt="0"/>
      <dgm:spPr/>
    </dgm:pt>
    <dgm:pt modelId="{9B37E4BF-2314-4244-8A0B-248EC16D40CF}" type="pres">
      <dgm:prSet presAssocID="{96860C01-1834-4183-9852-4B60C81AE511}" presName="textRect" presStyleLbl="revTx" presStyleIdx="2" presStyleCnt="6">
        <dgm:presLayoutVars>
          <dgm:chMax val="1"/>
          <dgm:chPref val="1"/>
        </dgm:presLayoutVars>
      </dgm:prSet>
      <dgm:spPr/>
    </dgm:pt>
    <dgm:pt modelId="{B9955E47-DB9D-483D-BCA3-4FF327A00A19}" type="pres">
      <dgm:prSet presAssocID="{2AF0E6B0-3545-427E-9114-7C24873CA91B}" presName="sibTrans" presStyleCnt="0"/>
      <dgm:spPr/>
    </dgm:pt>
    <dgm:pt modelId="{95B26F2C-9F12-4694-A7BA-BD05DC0FA41A}" type="pres">
      <dgm:prSet presAssocID="{89171272-DFDB-48A0-890C-295E21FA80D9}" presName="compNode" presStyleCnt="0"/>
      <dgm:spPr/>
    </dgm:pt>
    <dgm:pt modelId="{E3E1FE17-50D9-426A-8347-9B9DF973F82A}" type="pres">
      <dgm:prSet presAssocID="{89171272-DFDB-48A0-890C-295E21FA80D9}" presName="iconBgRect" presStyleLbl="bgShp" presStyleIdx="3" presStyleCnt="6"/>
      <dgm:spPr/>
    </dgm:pt>
    <dgm:pt modelId="{BE9BE9EC-2561-464C-B628-CABB8E9A1DD3}" type="pres">
      <dgm:prSet presAssocID="{89171272-DFDB-48A0-890C-295E21FA80D9}"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ntact"/>
        </a:ext>
      </dgm:extLst>
    </dgm:pt>
    <dgm:pt modelId="{93527DB7-F258-4EF1-B996-D639119F3A35}" type="pres">
      <dgm:prSet presAssocID="{89171272-DFDB-48A0-890C-295E21FA80D9}" presName="spaceRect" presStyleCnt="0"/>
      <dgm:spPr/>
    </dgm:pt>
    <dgm:pt modelId="{5BC79BE5-950E-4560-90F6-CB1C93D90E86}" type="pres">
      <dgm:prSet presAssocID="{89171272-DFDB-48A0-890C-295E21FA80D9}" presName="textRect" presStyleLbl="revTx" presStyleIdx="3" presStyleCnt="6">
        <dgm:presLayoutVars>
          <dgm:chMax val="1"/>
          <dgm:chPref val="1"/>
        </dgm:presLayoutVars>
      </dgm:prSet>
      <dgm:spPr/>
    </dgm:pt>
    <dgm:pt modelId="{C56048B8-39E7-433D-A67D-5B51E257C874}" type="pres">
      <dgm:prSet presAssocID="{0486BCF7-48D8-451D-BCE8-4EA34400FF94}" presName="sibTrans" presStyleCnt="0"/>
      <dgm:spPr/>
    </dgm:pt>
    <dgm:pt modelId="{8C951D61-8EC3-47B9-8F9D-83F153ACC235}" type="pres">
      <dgm:prSet presAssocID="{5335598E-F6C8-4D64-9A30-6D9CC9D0917C}" presName="compNode" presStyleCnt="0"/>
      <dgm:spPr/>
    </dgm:pt>
    <dgm:pt modelId="{AA106A3E-9557-4069-9577-D21ECB4B8AF8}" type="pres">
      <dgm:prSet presAssocID="{5335598E-F6C8-4D64-9A30-6D9CC9D0917C}" presName="iconBgRect" presStyleLbl="bgShp" presStyleIdx="4" presStyleCnt="6"/>
      <dgm:spPr/>
    </dgm:pt>
    <dgm:pt modelId="{10261BAC-0560-4195-A9D6-18514EC2E76C}" type="pres">
      <dgm:prSet presAssocID="{5335598E-F6C8-4D64-9A30-6D9CC9D0917C}"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lth"/>
        </a:ext>
      </dgm:extLst>
    </dgm:pt>
    <dgm:pt modelId="{4609D0AA-B0A1-4266-803A-31E06E79AC70}" type="pres">
      <dgm:prSet presAssocID="{5335598E-F6C8-4D64-9A30-6D9CC9D0917C}" presName="spaceRect" presStyleCnt="0"/>
      <dgm:spPr/>
    </dgm:pt>
    <dgm:pt modelId="{2C082B3C-117B-4F61-A39A-6E3A679E86AE}" type="pres">
      <dgm:prSet presAssocID="{5335598E-F6C8-4D64-9A30-6D9CC9D0917C}" presName="textRect" presStyleLbl="revTx" presStyleIdx="4" presStyleCnt="6">
        <dgm:presLayoutVars>
          <dgm:chMax val="1"/>
          <dgm:chPref val="1"/>
        </dgm:presLayoutVars>
      </dgm:prSet>
      <dgm:spPr/>
    </dgm:pt>
    <dgm:pt modelId="{F4A0B8DE-E940-41A8-87C5-5E9A875AF500}" type="pres">
      <dgm:prSet presAssocID="{E95BFC21-41AB-4CD8-91E6-12A3E1C4AB95}" presName="sibTrans" presStyleCnt="0"/>
      <dgm:spPr/>
    </dgm:pt>
    <dgm:pt modelId="{923C65AA-9B80-438A-80AC-27FBF24735A7}" type="pres">
      <dgm:prSet presAssocID="{94B26446-1A18-4AE5-A781-C6AF5C0FC2DC}" presName="compNode" presStyleCnt="0"/>
      <dgm:spPr/>
    </dgm:pt>
    <dgm:pt modelId="{114A5DB3-A758-4524-9932-927F8C3C17B5}" type="pres">
      <dgm:prSet presAssocID="{94B26446-1A18-4AE5-A781-C6AF5C0FC2DC}" presName="iconBgRect" presStyleLbl="bgShp" presStyleIdx="5" presStyleCnt="6"/>
      <dgm:spPr/>
    </dgm:pt>
    <dgm:pt modelId="{62F05141-B307-47C9-92A5-DE55A6768DBA}" type="pres">
      <dgm:prSet presAssocID="{94B26446-1A18-4AE5-A781-C6AF5C0FC2DC}"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Report Add"/>
        </a:ext>
      </dgm:extLst>
    </dgm:pt>
    <dgm:pt modelId="{19C456BD-91C5-4C17-A293-22E8606096C5}" type="pres">
      <dgm:prSet presAssocID="{94B26446-1A18-4AE5-A781-C6AF5C0FC2DC}" presName="spaceRect" presStyleCnt="0"/>
      <dgm:spPr/>
    </dgm:pt>
    <dgm:pt modelId="{AD833B23-D428-41BF-B8C1-BDB677542DC7}" type="pres">
      <dgm:prSet presAssocID="{94B26446-1A18-4AE5-A781-C6AF5C0FC2DC}" presName="textRect" presStyleLbl="revTx" presStyleIdx="5" presStyleCnt="6">
        <dgm:presLayoutVars>
          <dgm:chMax val="1"/>
          <dgm:chPref val="1"/>
        </dgm:presLayoutVars>
      </dgm:prSet>
      <dgm:spPr/>
    </dgm:pt>
  </dgm:ptLst>
  <dgm:cxnLst>
    <dgm:cxn modelId="{2744FB04-019F-2A43-916D-2D64DF780857}" type="presOf" srcId="{89171272-DFDB-48A0-890C-295E21FA80D9}" destId="{5BC79BE5-950E-4560-90F6-CB1C93D90E86}" srcOrd="0" destOrd="0" presId="urn:microsoft.com/office/officeart/2018/5/layout/IconCircleLabelList"/>
    <dgm:cxn modelId="{4BD13715-A9DA-4E23-A301-9FC0A8654CE1}" srcId="{F9B89F91-DC33-4882-97C1-B277741D33DC}" destId="{13F0866A-B488-4EC9-BC00-081A6DF08ED1}" srcOrd="0" destOrd="0" parTransId="{60036944-6A00-478B-9597-BFF32ED30DAE}" sibTransId="{D9972884-7079-4EBA-8EA0-CA288148AE01}"/>
    <dgm:cxn modelId="{B6FB661D-898B-4792-94D9-07DDB4C4AA03}" srcId="{F9B89F91-DC33-4882-97C1-B277741D33DC}" destId="{5335598E-F6C8-4D64-9A30-6D9CC9D0917C}" srcOrd="4" destOrd="0" parTransId="{700309DC-EC3F-4F0A-B3DE-07F6729EC271}" sibTransId="{E95BFC21-41AB-4CD8-91E6-12A3E1C4AB95}"/>
    <dgm:cxn modelId="{9CF9E425-4CDD-4434-B76C-465A8A9EF354}" srcId="{F9B89F91-DC33-4882-97C1-B277741D33DC}" destId="{94B26446-1A18-4AE5-A781-C6AF5C0FC2DC}" srcOrd="5" destOrd="0" parTransId="{88BAE623-1724-4A16-BB5D-D57E4F25B6F0}" sibTransId="{7034076E-46B8-4A42-AEF9-1C9D15D93DF5}"/>
    <dgm:cxn modelId="{711FC93D-83A1-024F-B7A1-A7276828EA24}" type="presOf" srcId="{5335598E-F6C8-4D64-9A30-6D9CC9D0917C}" destId="{2C082B3C-117B-4F61-A39A-6E3A679E86AE}" srcOrd="0" destOrd="0" presId="urn:microsoft.com/office/officeart/2018/5/layout/IconCircleLabelList"/>
    <dgm:cxn modelId="{6C237F79-EBA5-A643-8F83-1FD76B5A29DB}" type="presOf" srcId="{13F0866A-B488-4EC9-BC00-081A6DF08ED1}" destId="{757A92CD-93DC-47D2-8B4F-7768267ECB75}" srcOrd="0" destOrd="0" presId="urn:microsoft.com/office/officeart/2018/5/layout/IconCircleLabelList"/>
    <dgm:cxn modelId="{2136188B-056F-B24D-9B9C-D006F80EF96F}" type="presOf" srcId="{F9B89F91-DC33-4882-97C1-B277741D33DC}" destId="{E6AE1586-3768-4AFC-B46C-6C8F1E1EB161}" srcOrd="0" destOrd="0" presId="urn:microsoft.com/office/officeart/2018/5/layout/IconCircleLabelList"/>
    <dgm:cxn modelId="{B488FB91-5F67-4DB0-B309-A8C2791ADA61}" srcId="{F9B89F91-DC33-4882-97C1-B277741D33DC}" destId="{89171272-DFDB-48A0-890C-295E21FA80D9}" srcOrd="3" destOrd="0" parTransId="{6BCACEDB-95BC-42CE-A09F-992C352BB858}" sibTransId="{0486BCF7-48D8-451D-BCE8-4EA34400FF94}"/>
    <dgm:cxn modelId="{41B724AA-BD9A-8645-B9FA-78586228705D}" type="presOf" srcId="{94B26446-1A18-4AE5-A781-C6AF5C0FC2DC}" destId="{AD833B23-D428-41BF-B8C1-BDB677542DC7}" srcOrd="0" destOrd="0" presId="urn:microsoft.com/office/officeart/2018/5/layout/IconCircleLabelList"/>
    <dgm:cxn modelId="{820A11AB-E1B7-4549-80BB-05E1DF01A4FD}" type="presOf" srcId="{C9873788-B763-4871-92C5-342B7B70FEFE}" destId="{1B446D60-8697-456C-82B2-8B229A6D5EBE}" srcOrd="0" destOrd="0" presId="urn:microsoft.com/office/officeart/2018/5/layout/IconCircleLabelList"/>
    <dgm:cxn modelId="{2668B1B6-80C8-094C-A746-DAE85CA1311D}" type="presOf" srcId="{96860C01-1834-4183-9852-4B60C81AE511}" destId="{9B37E4BF-2314-4244-8A0B-248EC16D40CF}" srcOrd="0" destOrd="0" presId="urn:microsoft.com/office/officeart/2018/5/layout/IconCircleLabelList"/>
    <dgm:cxn modelId="{8BE7D0C4-FD4C-4675-AED2-FEA173D3C016}" srcId="{F9B89F91-DC33-4882-97C1-B277741D33DC}" destId="{C9873788-B763-4871-92C5-342B7B70FEFE}" srcOrd="1" destOrd="0" parTransId="{C5AD7C42-CFAF-46B0-9106-37176C1BD3FA}" sibTransId="{09D465C0-6AB1-424A-99DF-A423420C11C7}"/>
    <dgm:cxn modelId="{095B52DC-6ACC-4CA3-9E02-5549B482BF01}" srcId="{F9B89F91-DC33-4882-97C1-B277741D33DC}" destId="{96860C01-1834-4183-9852-4B60C81AE511}" srcOrd="2" destOrd="0" parTransId="{1AFA789C-23BD-4FFC-93B5-886D6EDF065B}" sibTransId="{2AF0E6B0-3545-427E-9114-7C24873CA91B}"/>
    <dgm:cxn modelId="{CE776515-F2DF-BA46-AAC9-721C67AE979E}" type="presParOf" srcId="{E6AE1586-3768-4AFC-B46C-6C8F1E1EB161}" destId="{4305A9E1-BC6E-47A0-88BE-67D0806DDEF5}" srcOrd="0" destOrd="0" presId="urn:microsoft.com/office/officeart/2018/5/layout/IconCircleLabelList"/>
    <dgm:cxn modelId="{1862220B-7562-2548-B911-0B348647641A}" type="presParOf" srcId="{4305A9E1-BC6E-47A0-88BE-67D0806DDEF5}" destId="{2961C4ED-7704-4D0B-B69D-E6410BFB8451}" srcOrd="0" destOrd="0" presId="urn:microsoft.com/office/officeart/2018/5/layout/IconCircleLabelList"/>
    <dgm:cxn modelId="{E29B87CA-F01C-1249-B1EF-B50702D60A51}" type="presParOf" srcId="{4305A9E1-BC6E-47A0-88BE-67D0806DDEF5}" destId="{A212EB49-7AC8-4346-85B4-2927A347384D}" srcOrd="1" destOrd="0" presId="urn:microsoft.com/office/officeart/2018/5/layout/IconCircleLabelList"/>
    <dgm:cxn modelId="{39CD92A2-CAA4-B948-B44D-004A833B24E3}" type="presParOf" srcId="{4305A9E1-BC6E-47A0-88BE-67D0806DDEF5}" destId="{9E489197-F9C8-4F0A-8F50-6EFF44F2A0AF}" srcOrd="2" destOrd="0" presId="urn:microsoft.com/office/officeart/2018/5/layout/IconCircleLabelList"/>
    <dgm:cxn modelId="{DE50E3B8-E8E9-C444-8AE1-8002B72C198C}" type="presParOf" srcId="{4305A9E1-BC6E-47A0-88BE-67D0806DDEF5}" destId="{757A92CD-93DC-47D2-8B4F-7768267ECB75}" srcOrd="3" destOrd="0" presId="urn:microsoft.com/office/officeart/2018/5/layout/IconCircleLabelList"/>
    <dgm:cxn modelId="{0F62C9EA-4059-B543-9F3A-34E280624D94}" type="presParOf" srcId="{E6AE1586-3768-4AFC-B46C-6C8F1E1EB161}" destId="{EDB30EE0-8D55-4A6C-9487-1E4EC8D7FA93}" srcOrd="1" destOrd="0" presId="urn:microsoft.com/office/officeart/2018/5/layout/IconCircleLabelList"/>
    <dgm:cxn modelId="{B9238DB6-66E5-9B4E-993B-F65411EE444B}" type="presParOf" srcId="{E6AE1586-3768-4AFC-B46C-6C8F1E1EB161}" destId="{035DA221-E382-48DA-9C06-F90A7D6F144B}" srcOrd="2" destOrd="0" presId="urn:microsoft.com/office/officeart/2018/5/layout/IconCircleLabelList"/>
    <dgm:cxn modelId="{7A32B862-474A-F74F-B674-EA9D574E09A7}" type="presParOf" srcId="{035DA221-E382-48DA-9C06-F90A7D6F144B}" destId="{EEACF7B0-232A-46F7-9394-76A6018FC7EC}" srcOrd="0" destOrd="0" presId="urn:microsoft.com/office/officeart/2018/5/layout/IconCircleLabelList"/>
    <dgm:cxn modelId="{B58700CA-0550-574D-9351-96AD8FF5B814}" type="presParOf" srcId="{035DA221-E382-48DA-9C06-F90A7D6F144B}" destId="{058D8AB7-1270-4305-8E71-074748ACDF91}" srcOrd="1" destOrd="0" presId="urn:microsoft.com/office/officeart/2018/5/layout/IconCircleLabelList"/>
    <dgm:cxn modelId="{D66E7E90-E6FD-AE44-8911-B62F1A5197BB}" type="presParOf" srcId="{035DA221-E382-48DA-9C06-F90A7D6F144B}" destId="{95487169-B804-4797-98C8-4345D90CDCA8}" srcOrd="2" destOrd="0" presId="urn:microsoft.com/office/officeart/2018/5/layout/IconCircleLabelList"/>
    <dgm:cxn modelId="{CC6ACE15-7916-7648-AD12-20BD415261BA}" type="presParOf" srcId="{035DA221-E382-48DA-9C06-F90A7D6F144B}" destId="{1B446D60-8697-456C-82B2-8B229A6D5EBE}" srcOrd="3" destOrd="0" presId="urn:microsoft.com/office/officeart/2018/5/layout/IconCircleLabelList"/>
    <dgm:cxn modelId="{D01380C2-9245-A54B-9F92-E21D933D64D5}" type="presParOf" srcId="{E6AE1586-3768-4AFC-B46C-6C8F1E1EB161}" destId="{74EC9AD7-0F99-4B18-B62D-3934C0AC203C}" srcOrd="3" destOrd="0" presId="urn:microsoft.com/office/officeart/2018/5/layout/IconCircleLabelList"/>
    <dgm:cxn modelId="{87FD411F-2BB3-BE46-BEC0-159409017697}" type="presParOf" srcId="{E6AE1586-3768-4AFC-B46C-6C8F1E1EB161}" destId="{7F6CD797-19DA-48CB-A874-FB0B35F5E8AB}" srcOrd="4" destOrd="0" presId="urn:microsoft.com/office/officeart/2018/5/layout/IconCircleLabelList"/>
    <dgm:cxn modelId="{B64CB2BE-85E9-8F40-A635-A5E904EA0B13}" type="presParOf" srcId="{7F6CD797-19DA-48CB-A874-FB0B35F5E8AB}" destId="{06CC7D2F-DB70-4B99-98BF-D481D45DA5C4}" srcOrd="0" destOrd="0" presId="urn:microsoft.com/office/officeart/2018/5/layout/IconCircleLabelList"/>
    <dgm:cxn modelId="{B0DDEAB4-16C7-FC49-9C31-900398128426}" type="presParOf" srcId="{7F6CD797-19DA-48CB-A874-FB0B35F5E8AB}" destId="{9DA09E04-C8C7-44B0-B2D9-F09F5C57299A}" srcOrd="1" destOrd="0" presId="urn:microsoft.com/office/officeart/2018/5/layout/IconCircleLabelList"/>
    <dgm:cxn modelId="{149645BE-0E7D-224C-A82D-D5DB80961B7A}" type="presParOf" srcId="{7F6CD797-19DA-48CB-A874-FB0B35F5E8AB}" destId="{B223F5A6-8E10-489D-AD5F-80CB6A30DA2C}" srcOrd="2" destOrd="0" presId="urn:microsoft.com/office/officeart/2018/5/layout/IconCircleLabelList"/>
    <dgm:cxn modelId="{9EDE5FA6-988C-5046-9D95-869E224B9494}" type="presParOf" srcId="{7F6CD797-19DA-48CB-A874-FB0B35F5E8AB}" destId="{9B37E4BF-2314-4244-8A0B-248EC16D40CF}" srcOrd="3" destOrd="0" presId="urn:microsoft.com/office/officeart/2018/5/layout/IconCircleLabelList"/>
    <dgm:cxn modelId="{AFB8EF02-FC20-7F46-A230-C76636372F93}" type="presParOf" srcId="{E6AE1586-3768-4AFC-B46C-6C8F1E1EB161}" destId="{B9955E47-DB9D-483D-BCA3-4FF327A00A19}" srcOrd="5" destOrd="0" presId="urn:microsoft.com/office/officeart/2018/5/layout/IconCircleLabelList"/>
    <dgm:cxn modelId="{2B850D82-3DEA-F04D-A932-7CA83B39832F}" type="presParOf" srcId="{E6AE1586-3768-4AFC-B46C-6C8F1E1EB161}" destId="{95B26F2C-9F12-4694-A7BA-BD05DC0FA41A}" srcOrd="6" destOrd="0" presId="urn:microsoft.com/office/officeart/2018/5/layout/IconCircleLabelList"/>
    <dgm:cxn modelId="{7A366547-3F2A-F74C-AA69-4B5B134054A1}" type="presParOf" srcId="{95B26F2C-9F12-4694-A7BA-BD05DC0FA41A}" destId="{E3E1FE17-50D9-426A-8347-9B9DF973F82A}" srcOrd="0" destOrd="0" presId="urn:microsoft.com/office/officeart/2018/5/layout/IconCircleLabelList"/>
    <dgm:cxn modelId="{C48854EE-4A53-A24A-9584-2908DDA60CB6}" type="presParOf" srcId="{95B26F2C-9F12-4694-A7BA-BD05DC0FA41A}" destId="{BE9BE9EC-2561-464C-B628-CABB8E9A1DD3}" srcOrd="1" destOrd="0" presId="urn:microsoft.com/office/officeart/2018/5/layout/IconCircleLabelList"/>
    <dgm:cxn modelId="{FC6FD49D-9635-8942-B8F5-7847FAD4ECC5}" type="presParOf" srcId="{95B26F2C-9F12-4694-A7BA-BD05DC0FA41A}" destId="{93527DB7-F258-4EF1-B996-D639119F3A35}" srcOrd="2" destOrd="0" presId="urn:microsoft.com/office/officeart/2018/5/layout/IconCircleLabelList"/>
    <dgm:cxn modelId="{ABA9E467-A656-6147-AC1D-071802AD2540}" type="presParOf" srcId="{95B26F2C-9F12-4694-A7BA-BD05DC0FA41A}" destId="{5BC79BE5-950E-4560-90F6-CB1C93D90E86}" srcOrd="3" destOrd="0" presId="urn:microsoft.com/office/officeart/2018/5/layout/IconCircleLabelList"/>
    <dgm:cxn modelId="{48913C3C-33B9-DC49-964D-6D7443519C1F}" type="presParOf" srcId="{E6AE1586-3768-4AFC-B46C-6C8F1E1EB161}" destId="{C56048B8-39E7-433D-A67D-5B51E257C874}" srcOrd="7" destOrd="0" presId="urn:microsoft.com/office/officeart/2018/5/layout/IconCircleLabelList"/>
    <dgm:cxn modelId="{FA9F897D-87F7-B84C-923D-8154814DF08D}" type="presParOf" srcId="{E6AE1586-3768-4AFC-B46C-6C8F1E1EB161}" destId="{8C951D61-8EC3-47B9-8F9D-83F153ACC235}" srcOrd="8" destOrd="0" presId="urn:microsoft.com/office/officeart/2018/5/layout/IconCircleLabelList"/>
    <dgm:cxn modelId="{0A5E7F5B-80E7-BF4E-A66A-B5E63EA95380}" type="presParOf" srcId="{8C951D61-8EC3-47B9-8F9D-83F153ACC235}" destId="{AA106A3E-9557-4069-9577-D21ECB4B8AF8}" srcOrd="0" destOrd="0" presId="urn:microsoft.com/office/officeart/2018/5/layout/IconCircleLabelList"/>
    <dgm:cxn modelId="{B51D4122-A6C0-F346-9BBB-9E6F2D923401}" type="presParOf" srcId="{8C951D61-8EC3-47B9-8F9D-83F153ACC235}" destId="{10261BAC-0560-4195-A9D6-18514EC2E76C}" srcOrd="1" destOrd="0" presId="urn:microsoft.com/office/officeart/2018/5/layout/IconCircleLabelList"/>
    <dgm:cxn modelId="{1BBD0620-55FD-E545-806C-250E9F1256B5}" type="presParOf" srcId="{8C951D61-8EC3-47B9-8F9D-83F153ACC235}" destId="{4609D0AA-B0A1-4266-803A-31E06E79AC70}" srcOrd="2" destOrd="0" presId="urn:microsoft.com/office/officeart/2018/5/layout/IconCircleLabelList"/>
    <dgm:cxn modelId="{A217ADF6-81DF-E647-BAB0-2037F69483E1}" type="presParOf" srcId="{8C951D61-8EC3-47B9-8F9D-83F153ACC235}" destId="{2C082B3C-117B-4F61-A39A-6E3A679E86AE}" srcOrd="3" destOrd="0" presId="urn:microsoft.com/office/officeart/2018/5/layout/IconCircleLabelList"/>
    <dgm:cxn modelId="{89E7ADB4-B572-6348-ACA3-213806E6A88C}" type="presParOf" srcId="{E6AE1586-3768-4AFC-B46C-6C8F1E1EB161}" destId="{F4A0B8DE-E940-41A8-87C5-5E9A875AF500}" srcOrd="9" destOrd="0" presId="urn:microsoft.com/office/officeart/2018/5/layout/IconCircleLabelList"/>
    <dgm:cxn modelId="{64971CE1-85F7-ED48-9D76-0E942F66A5B1}" type="presParOf" srcId="{E6AE1586-3768-4AFC-B46C-6C8F1E1EB161}" destId="{923C65AA-9B80-438A-80AC-27FBF24735A7}" srcOrd="10" destOrd="0" presId="urn:microsoft.com/office/officeart/2018/5/layout/IconCircleLabelList"/>
    <dgm:cxn modelId="{EE3C1CBD-0B79-6647-8D9F-78CA446BD2E1}" type="presParOf" srcId="{923C65AA-9B80-438A-80AC-27FBF24735A7}" destId="{114A5DB3-A758-4524-9932-927F8C3C17B5}" srcOrd="0" destOrd="0" presId="urn:microsoft.com/office/officeart/2018/5/layout/IconCircleLabelList"/>
    <dgm:cxn modelId="{B0B966A3-AE4C-8942-8043-0B306919D177}" type="presParOf" srcId="{923C65AA-9B80-438A-80AC-27FBF24735A7}" destId="{62F05141-B307-47C9-92A5-DE55A6768DBA}" srcOrd="1" destOrd="0" presId="urn:microsoft.com/office/officeart/2018/5/layout/IconCircleLabelList"/>
    <dgm:cxn modelId="{F01ED6D8-3934-774B-83A8-F0D9FEA84EBD}" type="presParOf" srcId="{923C65AA-9B80-438A-80AC-27FBF24735A7}" destId="{19C456BD-91C5-4C17-A293-22E8606096C5}" srcOrd="2" destOrd="0" presId="urn:microsoft.com/office/officeart/2018/5/layout/IconCircleLabelList"/>
    <dgm:cxn modelId="{B7C120FC-33ED-904B-A60F-DA1A2550F18E}" type="presParOf" srcId="{923C65AA-9B80-438A-80AC-27FBF24735A7}" destId="{AD833B23-D428-41BF-B8C1-BDB677542DC7}"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014C3C-5013-426A-8C3C-BF827C855FBC}" type="doc">
      <dgm:prSet loTypeId="urn:microsoft.com/office/officeart/2005/8/layout/default" loCatId="list" qsTypeId="urn:microsoft.com/office/officeart/2005/8/quickstyle/simple2" qsCatId="simple" csTypeId="urn:microsoft.com/office/officeart/2005/8/colors/colorful1" csCatId="colorful"/>
      <dgm:spPr/>
      <dgm:t>
        <a:bodyPr/>
        <a:lstStyle/>
        <a:p>
          <a:endParaRPr lang="en-US"/>
        </a:p>
      </dgm:t>
    </dgm:pt>
    <dgm:pt modelId="{D8A06979-7A60-4DCE-900E-912B6859E12F}">
      <dgm:prSet/>
      <dgm:spPr/>
      <dgm:t>
        <a:bodyPr/>
        <a:lstStyle/>
        <a:p>
          <a:r>
            <a:rPr lang="en-US"/>
            <a:t>An extensive set of additional resources (including videos) listed at the end of each section to allow participants to delve deeper and expand their knowledge</a:t>
          </a:r>
        </a:p>
      </dgm:t>
    </dgm:pt>
    <dgm:pt modelId="{636A0261-65FE-41F5-9DBB-FF0D2ABD23AA}" type="parTrans" cxnId="{B184B5B8-AAC3-490E-9897-406A39CF1F80}">
      <dgm:prSet/>
      <dgm:spPr/>
      <dgm:t>
        <a:bodyPr/>
        <a:lstStyle/>
        <a:p>
          <a:endParaRPr lang="en-US"/>
        </a:p>
      </dgm:t>
    </dgm:pt>
    <dgm:pt modelId="{D9FF986B-5BA5-47CE-94C6-276EE8F3D67F}" type="sibTrans" cxnId="{B184B5B8-AAC3-490E-9897-406A39CF1F80}">
      <dgm:prSet/>
      <dgm:spPr/>
      <dgm:t>
        <a:bodyPr/>
        <a:lstStyle/>
        <a:p>
          <a:endParaRPr lang="en-US"/>
        </a:p>
      </dgm:t>
    </dgm:pt>
    <dgm:pt modelId="{7D258A08-0394-4EB4-BF73-7C9B471B7D09}">
      <dgm:prSet/>
      <dgm:spPr/>
      <dgm:t>
        <a:bodyPr/>
        <a:lstStyle/>
        <a:p>
          <a:r>
            <a:rPr lang="en-US"/>
            <a:t>Dedicated information on Torres Strait Islander Peoples and Culture. We have separated the information where necessary to highlight the different Experiences,  Spirituality and Culture of the Torres Strait</a:t>
          </a:r>
        </a:p>
      </dgm:t>
    </dgm:pt>
    <dgm:pt modelId="{B349FAE3-FE01-463F-862F-85372250688B}" type="parTrans" cxnId="{C0595ADE-4759-4A28-AFF2-50500157367D}">
      <dgm:prSet/>
      <dgm:spPr/>
      <dgm:t>
        <a:bodyPr/>
        <a:lstStyle/>
        <a:p>
          <a:endParaRPr lang="en-US"/>
        </a:p>
      </dgm:t>
    </dgm:pt>
    <dgm:pt modelId="{E28FFF68-DB5E-472B-B8A5-834B9FC118DE}" type="sibTrans" cxnId="{C0595ADE-4759-4A28-AFF2-50500157367D}">
      <dgm:prSet/>
      <dgm:spPr/>
      <dgm:t>
        <a:bodyPr/>
        <a:lstStyle/>
        <a:p>
          <a:endParaRPr lang="en-US"/>
        </a:p>
      </dgm:t>
    </dgm:pt>
    <dgm:pt modelId="{20BF864B-1181-4044-8B9A-AFAC6A37857E}">
      <dgm:prSet/>
      <dgm:spPr/>
      <dgm:t>
        <a:bodyPr/>
        <a:lstStyle/>
        <a:p>
          <a:r>
            <a:rPr lang="en-US"/>
            <a:t>Practical tips to assist participants to engage more effectively with Aboriginal and Torres Strait Islander Peoples. This includes home visits, meeting planning and creating welcoming spaces</a:t>
          </a:r>
        </a:p>
      </dgm:t>
    </dgm:pt>
    <dgm:pt modelId="{32A08E96-ABF9-4751-B0AB-170C77614D86}" type="parTrans" cxnId="{B539893E-F736-4B37-9393-347AB3798E3E}">
      <dgm:prSet/>
      <dgm:spPr/>
      <dgm:t>
        <a:bodyPr/>
        <a:lstStyle/>
        <a:p>
          <a:endParaRPr lang="en-US"/>
        </a:p>
      </dgm:t>
    </dgm:pt>
    <dgm:pt modelId="{616D4D51-7EA9-45C3-9D3B-7955C9C45ADD}" type="sibTrans" cxnId="{B539893E-F736-4B37-9393-347AB3798E3E}">
      <dgm:prSet/>
      <dgm:spPr/>
      <dgm:t>
        <a:bodyPr/>
        <a:lstStyle/>
        <a:p>
          <a:endParaRPr lang="en-US"/>
        </a:p>
      </dgm:t>
    </dgm:pt>
    <dgm:pt modelId="{03C9AE19-4DE1-4653-BBB0-106AFB291FAC}">
      <dgm:prSet/>
      <dgm:spPr/>
      <dgm:t>
        <a:bodyPr/>
        <a:lstStyle/>
        <a:p>
          <a:r>
            <a:rPr lang="en-US"/>
            <a:t>AN overview of Aboriginal and Torres Strait Islander Catholics in Australia, including statistics, census data and a listing of peak Aboriginal and Torres Strait Islander Catholic Ministries</a:t>
          </a:r>
        </a:p>
      </dgm:t>
    </dgm:pt>
    <dgm:pt modelId="{0EF3E111-AB0C-4180-95C1-2CD648303C1D}" type="parTrans" cxnId="{BEF7BD44-ABE9-4F70-A3F2-B697A61AB0C1}">
      <dgm:prSet/>
      <dgm:spPr/>
      <dgm:t>
        <a:bodyPr/>
        <a:lstStyle/>
        <a:p>
          <a:endParaRPr lang="en-US"/>
        </a:p>
      </dgm:t>
    </dgm:pt>
    <dgm:pt modelId="{C4E38DAB-9512-41B7-AB43-0D50DB530522}" type="sibTrans" cxnId="{BEF7BD44-ABE9-4F70-A3F2-B697A61AB0C1}">
      <dgm:prSet/>
      <dgm:spPr/>
      <dgm:t>
        <a:bodyPr/>
        <a:lstStyle/>
        <a:p>
          <a:endParaRPr lang="en-US"/>
        </a:p>
      </dgm:t>
    </dgm:pt>
    <dgm:pt modelId="{19925F38-2C4A-432C-AF67-A12BCD2AC218}">
      <dgm:prSet/>
      <dgm:spPr/>
      <dgm:t>
        <a:bodyPr/>
        <a:lstStyle/>
        <a:p>
          <a:r>
            <a:rPr lang="en-US"/>
            <a:t>End of module Assessments that include a randomised set of questions to ensure participant competency</a:t>
          </a:r>
        </a:p>
      </dgm:t>
    </dgm:pt>
    <dgm:pt modelId="{715DA0CE-6F0F-4394-A6AE-B1246C7BCC73}" type="parTrans" cxnId="{5C5B6869-EB24-4C32-996C-CDC3D1505310}">
      <dgm:prSet/>
      <dgm:spPr/>
      <dgm:t>
        <a:bodyPr/>
        <a:lstStyle/>
        <a:p>
          <a:endParaRPr lang="en-US"/>
        </a:p>
      </dgm:t>
    </dgm:pt>
    <dgm:pt modelId="{2DF9787D-8FF2-478E-AAB7-1924DEE33EA8}" type="sibTrans" cxnId="{5C5B6869-EB24-4C32-996C-CDC3D1505310}">
      <dgm:prSet/>
      <dgm:spPr/>
      <dgm:t>
        <a:bodyPr/>
        <a:lstStyle/>
        <a:p>
          <a:endParaRPr lang="en-US"/>
        </a:p>
      </dgm:t>
    </dgm:pt>
    <dgm:pt modelId="{ACD53EC4-64A0-CB4D-94C4-392ED899B739}" type="pres">
      <dgm:prSet presAssocID="{36014C3C-5013-426A-8C3C-BF827C855FBC}" presName="diagram" presStyleCnt="0">
        <dgm:presLayoutVars>
          <dgm:dir/>
          <dgm:resizeHandles val="exact"/>
        </dgm:presLayoutVars>
      </dgm:prSet>
      <dgm:spPr/>
    </dgm:pt>
    <dgm:pt modelId="{6752B910-06FD-BD4B-AC3D-AD2E2D2E733E}" type="pres">
      <dgm:prSet presAssocID="{D8A06979-7A60-4DCE-900E-912B6859E12F}" presName="node" presStyleLbl="node1" presStyleIdx="0" presStyleCnt="5">
        <dgm:presLayoutVars>
          <dgm:bulletEnabled val="1"/>
        </dgm:presLayoutVars>
      </dgm:prSet>
      <dgm:spPr/>
    </dgm:pt>
    <dgm:pt modelId="{4E9CEA69-0F79-8549-A140-D474C51B2620}" type="pres">
      <dgm:prSet presAssocID="{D9FF986B-5BA5-47CE-94C6-276EE8F3D67F}" presName="sibTrans" presStyleCnt="0"/>
      <dgm:spPr/>
    </dgm:pt>
    <dgm:pt modelId="{00F664E1-F7A4-5640-9B8E-EB8E1133E5B6}" type="pres">
      <dgm:prSet presAssocID="{7D258A08-0394-4EB4-BF73-7C9B471B7D09}" presName="node" presStyleLbl="node1" presStyleIdx="1" presStyleCnt="5">
        <dgm:presLayoutVars>
          <dgm:bulletEnabled val="1"/>
        </dgm:presLayoutVars>
      </dgm:prSet>
      <dgm:spPr/>
    </dgm:pt>
    <dgm:pt modelId="{4F1436EA-C490-8F47-A5C9-E17E32921C8B}" type="pres">
      <dgm:prSet presAssocID="{E28FFF68-DB5E-472B-B8A5-834B9FC118DE}" presName="sibTrans" presStyleCnt="0"/>
      <dgm:spPr/>
    </dgm:pt>
    <dgm:pt modelId="{D3495E6D-F4EF-E241-92F5-7FCB5D052804}" type="pres">
      <dgm:prSet presAssocID="{20BF864B-1181-4044-8B9A-AFAC6A37857E}" presName="node" presStyleLbl="node1" presStyleIdx="2" presStyleCnt="5">
        <dgm:presLayoutVars>
          <dgm:bulletEnabled val="1"/>
        </dgm:presLayoutVars>
      </dgm:prSet>
      <dgm:spPr/>
    </dgm:pt>
    <dgm:pt modelId="{83D46570-2EF0-234C-A17A-FB85E08F94FD}" type="pres">
      <dgm:prSet presAssocID="{616D4D51-7EA9-45C3-9D3B-7955C9C45ADD}" presName="sibTrans" presStyleCnt="0"/>
      <dgm:spPr/>
    </dgm:pt>
    <dgm:pt modelId="{2E21BECC-EDC5-0943-8E98-0FA91DF10F53}" type="pres">
      <dgm:prSet presAssocID="{03C9AE19-4DE1-4653-BBB0-106AFB291FAC}" presName="node" presStyleLbl="node1" presStyleIdx="3" presStyleCnt="5">
        <dgm:presLayoutVars>
          <dgm:bulletEnabled val="1"/>
        </dgm:presLayoutVars>
      </dgm:prSet>
      <dgm:spPr/>
    </dgm:pt>
    <dgm:pt modelId="{358BA806-45A2-9D47-8566-2ADBA88B1D75}" type="pres">
      <dgm:prSet presAssocID="{C4E38DAB-9512-41B7-AB43-0D50DB530522}" presName="sibTrans" presStyleCnt="0"/>
      <dgm:spPr/>
    </dgm:pt>
    <dgm:pt modelId="{5C1C1109-17F4-E741-AFA6-63A5A35348C5}" type="pres">
      <dgm:prSet presAssocID="{19925F38-2C4A-432C-AF67-A12BCD2AC218}" presName="node" presStyleLbl="node1" presStyleIdx="4" presStyleCnt="5">
        <dgm:presLayoutVars>
          <dgm:bulletEnabled val="1"/>
        </dgm:presLayoutVars>
      </dgm:prSet>
      <dgm:spPr/>
    </dgm:pt>
  </dgm:ptLst>
  <dgm:cxnLst>
    <dgm:cxn modelId="{1187EB17-6E0B-A141-98AE-43D090531AC5}" type="presOf" srcId="{19925F38-2C4A-432C-AF67-A12BCD2AC218}" destId="{5C1C1109-17F4-E741-AFA6-63A5A35348C5}" srcOrd="0" destOrd="0" presId="urn:microsoft.com/office/officeart/2005/8/layout/default"/>
    <dgm:cxn modelId="{0A2E142E-FC6D-3C4F-8279-6865B6E86D3B}" type="presOf" srcId="{36014C3C-5013-426A-8C3C-BF827C855FBC}" destId="{ACD53EC4-64A0-CB4D-94C4-392ED899B739}" srcOrd="0" destOrd="0" presId="urn:microsoft.com/office/officeart/2005/8/layout/default"/>
    <dgm:cxn modelId="{428C043C-C855-A44B-BA27-26EF317895DB}" type="presOf" srcId="{D8A06979-7A60-4DCE-900E-912B6859E12F}" destId="{6752B910-06FD-BD4B-AC3D-AD2E2D2E733E}" srcOrd="0" destOrd="0" presId="urn:microsoft.com/office/officeart/2005/8/layout/default"/>
    <dgm:cxn modelId="{B539893E-F736-4B37-9393-347AB3798E3E}" srcId="{36014C3C-5013-426A-8C3C-BF827C855FBC}" destId="{20BF864B-1181-4044-8B9A-AFAC6A37857E}" srcOrd="2" destOrd="0" parTransId="{32A08E96-ABF9-4751-B0AB-170C77614D86}" sibTransId="{616D4D51-7EA9-45C3-9D3B-7955C9C45ADD}"/>
    <dgm:cxn modelId="{BEF7BD44-ABE9-4F70-A3F2-B697A61AB0C1}" srcId="{36014C3C-5013-426A-8C3C-BF827C855FBC}" destId="{03C9AE19-4DE1-4653-BBB0-106AFB291FAC}" srcOrd="3" destOrd="0" parTransId="{0EF3E111-AB0C-4180-95C1-2CD648303C1D}" sibTransId="{C4E38DAB-9512-41B7-AB43-0D50DB530522}"/>
    <dgm:cxn modelId="{5C5B6869-EB24-4C32-996C-CDC3D1505310}" srcId="{36014C3C-5013-426A-8C3C-BF827C855FBC}" destId="{19925F38-2C4A-432C-AF67-A12BCD2AC218}" srcOrd="4" destOrd="0" parTransId="{715DA0CE-6F0F-4394-A6AE-B1246C7BCC73}" sibTransId="{2DF9787D-8FF2-478E-AAB7-1924DEE33EA8}"/>
    <dgm:cxn modelId="{8513319A-C288-DA4F-80DA-812C9D5BE5A2}" type="presOf" srcId="{20BF864B-1181-4044-8B9A-AFAC6A37857E}" destId="{D3495E6D-F4EF-E241-92F5-7FCB5D052804}" srcOrd="0" destOrd="0" presId="urn:microsoft.com/office/officeart/2005/8/layout/default"/>
    <dgm:cxn modelId="{B184B5B8-AAC3-490E-9897-406A39CF1F80}" srcId="{36014C3C-5013-426A-8C3C-BF827C855FBC}" destId="{D8A06979-7A60-4DCE-900E-912B6859E12F}" srcOrd="0" destOrd="0" parTransId="{636A0261-65FE-41F5-9DBB-FF0D2ABD23AA}" sibTransId="{D9FF986B-5BA5-47CE-94C6-276EE8F3D67F}"/>
    <dgm:cxn modelId="{0B163FC7-1201-BD4E-A287-AC831423AFAC}" type="presOf" srcId="{03C9AE19-4DE1-4653-BBB0-106AFB291FAC}" destId="{2E21BECC-EDC5-0943-8E98-0FA91DF10F53}" srcOrd="0" destOrd="0" presId="urn:microsoft.com/office/officeart/2005/8/layout/default"/>
    <dgm:cxn modelId="{96F3E2CB-F9DD-E341-A5EB-418BB8449826}" type="presOf" srcId="{7D258A08-0394-4EB4-BF73-7C9B471B7D09}" destId="{00F664E1-F7A4-5640-9B8E-EB8E1133E5B6}" srcOrd="0" destOrd="0" presId="urn:microsoft.com/office/officeart/2005/8/layout/default"/>
    <dgm:cxn modelId="{C0595ADE-4759-4A28-AFF2-50500157367D}" srcId="{36014C3C-5013-426A-8C3C-BF827C855FBC}" destId="{7D258A08-0394-4EB4-BF73-7C9B471B7D09}" srcOrd="1" destOrd="0" parTransId="{B349FAE3-FE01-463F-862F-85372250688B}" sibTransId="{E28FFF68-DB5E-472B-B8A5-834B9FC118DE}"/>
    <dgm:cxn modelId="{BC98E732-888F-0645-8306-E55DF9989D1D}" type="presParOf" srcId="{ACD53EC4-64A0-CB4D-94C4-392ED899B739}" destId="{6752B910-06FD-BD4B-AC3D-AD2E2D2E733E}" srcOrd="0" destOrd="0" presId="urn:microsoft.com/office/officeart/2005/8/layout/default"/>
    <dgm:cxn modelId="{9488592E-45EB-D148-BABC-5A5EF2ABB525}" type="presParOf" srcId="{ACD53EC4-64A0-CB4D-94C4-392ED899B739}" destId="{4E9CEA69-0F79-8549-A140-D474C51B2620}" srcOrd="1" destOrd="0" presId="urn:microsoft.com/office/officeart/2005/8/layout/default"/>
    <dgm:cxn modelId="{0C55F32B-4E64-2D4A-8404-BE1C97F4BAD5}" type="presParOf" srcId="{ACD53EC4-64A0-CB4D-94C4-392ED899B739}" destId="{00F664E1-F7A4-5640-9B8E-EB8E1133E5B6}" srcOrd="2" destOrd="0" presId="urn:microsoft.com/office/officeart/2005/8/layout/default"/>
    <dgm:cxn modelId="{E149F341-D437-5E49-8D00-708EB8D600F6}" type="presParOf" srcId="{ACD53EC4-64A0-CB4D-94C4-392ED899B739}" destId="{4F1436EA-C490-8F47-A5C9-E17E32921C8B}" srcOrd="3" destOrd="0" presId="urn:microsoft.com/office/officeart/2005/8/layout/default"/>
    <dgm:cxn modelId="{2719B335-0E72-144D-9CCA-2FEFA16B8C65}" type="presParOf" srcId="{ACD53EC4-64A0-CB4D-94C4-392ED899B739}" destId="{D3495E6D-F4EF-E241-92F5-7FCB5D052804}" srcOrd="4" destOrd="0" presId="urn:microsoft.com/office/officeart/2005/8/layout/default"/>
    <dgm:cxn modelId="{C5813B3A-3930-7B4F-96C5-A5F499E3669E}" type="presParOf" srcId="{ACD53EC4-64A0-CB4D-94C4-392ED899B739}" destId="{83D46570-2EF0-234C-A17A-FB85E08F94FD}" srcOrd="5" destOrd="0" presId="urn:microsoft.com/office/officeart/2005/8/layout/default"/>
    <dgm:cxn modelId="{14DF40B1-0B0D-2A4F-AE94-BE6A5707E17A}" type="presParOf" srcId="{ACD53EC4-64A0-CB4D-94C4-392ED899B739}" destId="{2E21BECC-EDC5-0943-8E98-0FA91DF10F53}" srcOrd="6" destOrd="0" presId="urn:microsoft.com/office/officeart/2005/8/layout/default"/>
    <dgm:cxn modelId="{1B67E560-BC30-C341-8225-CE3CED37A1D9}" type="presParOf" srcId="{ACD53EC4-64A0-CB4D-94C4-392ED899B739}" destId="{358BA806-45A2-9D47-8566-2ADBA88B1D75}" srcOrd="7" destOrd="0" presId="urn:microsoft.com/office/officeart/2005/8/layout/default"/>
    <dgm:cxn modelId="{905FFF93-8CCD-9445-92A4-D1697198D025}" type="presParOf" srcId="{ACD53EC4-64A0-CB4D-94C4-392ED899B739}" destId="{5C1C1109-17F4-E741-AFA6-63A5A35348C5}"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B3089A-0F80-8D41-9810-65FB8795624C}" type="doc">
      <dgm:prSet loTypeId="urn:microsoft.com/office/officeart/2005/8/layout/pyramid1" loCatId="" qsTypeId="urn:microsoft.com/office/officeart/2005/8/quickstyle/simple1" qsCatId="simple" csTypeId="urn:microsoft.com/office/officeart/2005/8/colors/colorful3" csCatId="colorful" phldr="1"/>
      <dgm:spPr/>
    </dgm:pt>
    <dgm:pt modelId="{04C0B74F-0814-2E40-BF86-AC1146F5C5AA}">
      <dgm:prSet phldrT="[Text]"/>
      <dgm:spPr/>
      <dgm:t>
        <a:bodyPr/>
        <a:lstStyle/>
        <a:p>
          <a:endParaRPr lang="en-GB" dirty="0">
            <a:solidFill>
              <a:srgbClr val="B43500"/>
            </a:solidFill>
          </a:endParaRPr>
        </a:p>
      </dgm:t>
    </dgm:pt>
    <dgm:pt modelId="{8867E95A-1DDD-3F4A-894F-679B92D9392D}" type="parTrans" cxnId="{2F652C3E-8CA6-7243-9ED5-0B542B23DC0A}">
      <dgm:prSet/>
      <dgm:spPr/>
      <dgm:t>
        <a:bodyPr/>
        <a:lstStyle/>
        <a:p>
          <a:endParaRPr lang="en-GB"/>
        </a:p>
      </dgm:t>
    </dgm:pt>
    <dgm:pt modelId="{2BB7AFAC-6FB3-D34F-97AA-E2B820D58F88}" type="sibTrans" cxnId="{2F652C3E-8CA6-7243-9ED5-0B542B23DC0A}">
      <dgm:prSet/>
      <dgm:spPr/>
      <dgm:t>
        <a:bodyPr/>
        <a:lstStyle/>
        <a:p>
          <a:endParaRPr lang="en-GB"/>
        </a:p>
      </dgm:t>
    </dgm:pt>
    <dgm:pt modelId="{2C555360-9AD5-594D-9897-DB1F4C7BE412}">
      <dgm:prSet phldrT="[Text]"/>
      <dgm:spPr/>
      <dgm:t>
        <a:bodyPr/>
        <a:lstStyle/>
        <a:p>
          <a:endParaRPr lang="en-GB" dirty="0"/>
        </a:p>
      </dgm:t>
    </dgm:pt>
    <dgm:pt modelId="{FF7AEAD4-E152-934F-B2AE-18268F408894}" type="sibTrans" cxnId="{BB64083C-06ED-7942-A5E8-8460FB9FD81A}">
      <dgm:prSet/>
      <dgm:spPr/>
      <dgm:t>
        <a:bodyPr/>
        <a:lstStyle/>
        <a:p>
          <a:endParaRPr lang="en-GB"/>
        </a:p>
      </dgm:t>
    </dgm:pt>
    <dgm:pt modelId="{FDF9690F-BF5F-8D4F-A312-DB539D3B437F}" type="parTrans" cxnId="{BB64083C-06ED-7942-A5E8-8460FB9FD81A}">
      <dgm:prSet/>
      <dgm:spPr/>
      <dgm:t>
        <a:bodyPr/>
        <a:lstStyle/>
        <a:p>
          <a:endParaRPr lang="en-GB"/>
        </a:p>
      </dgm:t>
    </dgm:pt>
    <dgm:pt modelId="{06D6DCE5-BF30-5F49-8064-A86583252EAC}">
      <dgm:prSet phldrT="[Text]"/>
      <dgm:spPr/>
      <dgm:t>
        <a:bodyPr/>
        <a:lstStyle/>
        <a:p>
          <a:endParaRPr lang="en-GB" dirty="0">
            <a:solidFill>
              <a:srgbClr val="B43500"/>
            </a:solidFill>
          </a:endParaRPr>
        </a:p>
      </dgm:t>
    </dgm:pt>
    <dgm:pt modelId="{E712B349-2D4D-454D-B49B-1C7DB10F59EA}" type="parTrans" cxnId="{68DACFDA-6A6B-F641-A7F4-4239809ABC83}">
      <dgm:prSet/>
      <dgm:spPr/>
      <dgm:t>
        <a:bodyPr/>
        <a:lstStyle/>
        <a:p>
          <a:endParaRPr lang="en-GB"/>
        </a:p>
      </dgm:t>
    </dgm:pt>
    <dgm:pt modelId="{70F7153B-86E8-3340-AE22-6E3FA0717AB7}" type="sibTrans" cxnId="{68DACFDA-6A6B-F641-A7F4-4239809ABC83}">
      <dgm:prSet/>
      <dgm:spPr/>
      <dgm:t>
        <a:bodyPr/>
        <a:lstStyle/>
        <a:p>
          <a:endParaRPr lang="en-GB"/>
        </a:p>
      </dgm:t>
    </dgm:pt>
    <dgm:pt modelId="{9BF0503B-7936-0B41-9E61-660198D2D64B}" type="pres">
      <dgm:prSet presAssocID="{03B3089A-0F80-8D41-9810-65FB8795624C}" presName="Name0" presStyleCnt="0">
        <dgm:presLayoutVars>
          <dgm:dir/>
          <dgm:animLvl val="lvl"/>
          <dgm:resizeHandles val="exact"/>
        </dgm:presLayoutVars>
      </dgm:prSet>
      <dgm:spPr/>
    </dgm:pt>
    <dgm:pt modelId="{04A17197-2A6A-FB40-BB4F-4E1ED6675849}" type="pres">
      <dgm:prSet presAssocID="{2C555360-9AD5-594D-9897-DB1F4C7BE412}" presName="Name8" presStyleCnt="0"/>
      <dgm:spPr/>
    </dgm:pt>
    <dgm:pt modelId="{DED5C581-E08F-3546-9C8E-E1F8792EFCA5}" type="pres">
      <dgm:prSet presAssocID="{2C555360-9AD5-594D-9897-DB1F4C7BE412}" presName="level" presStyleLbl="node1" presStyleIdx="0" presStyleCnt="3" custLinFactNeighborX="-106" custLinFactNeighborY="1030">
        <dgm:presLayoutVars>
          <dgm:chMax val="1"/>
          <dgm:bulletEnabled val="1"/>
        </dgm:presLayoutVars>
      </dgm:prSet>
      <dgm:spPr/>
    </dgm:pt>
    <dgm:pt modelId="{D9FD7BDF-0FAF-9140-B1AA-5D0A83A53613}" type="pres">
      <dgm:prSet presAssocID="{2C555360-9AD5-594D-9897-DB1F4C7BE412}" presName="levelTx" presStyleLbl="revTx" presStyleIdx="0" presStyleCnt="0">
        <dgm:presLayoutVars>
          <dgm:chMax val="1"/>
          <dgm:bulletEnabled val="1"/>
        </dgm:presLayoutVars>
      </dgm:prSet>
      <dgm:spPr/>
    </dgm:pt>
    <dgm:pt modelId="{3C68074B-C723-754A-9ED3-A4C4C83AFA25}" type="pres">
      <dgm:prSet presAssocID="{04C0B74F-0814-2E40-BF86-AC1146F5C5AA}" presName="Name8" presStyleCnt="0"/>
      <dgm:spPr/>
    </dgm:pt>
    <dgm:pt modelId="{1781F1DC-9F82-9140-A270-2E937ADA4E97}" type="pres">
      <dgm:prSet presAssocID="{04C0B74F-0814-2E40-BF86-AC1146F5C5AA}" presName="level" presStyleLbl="node1" presStyleIdx="1" presStyleCnt="3" custLinFactNeighborX="-146" custLinFactNeighborY="-696">
        <dgm:presLayoutVars>
          <dgm:chMax val="1"/>
          <dgm:bulletEnabled val="1"/>
        </dgm:presLayoutVars>
      </dgm:prSet>
      <dgm:spPr/>
    </dgm:pt>
    <dgm:pt modelId="{7377DFB1-2CBC-CE41-9F68-B48A1D9598B1}" type="pres">
      <dgm:prSet presAssocID="{04C0B74F-0814-2E40-BF86-AC1146F5C5AA}" presName="levelTx" presStyleLbl="revTx" presStyleIdx="0" presStyleCnt="0">
        <dgm:presLayoutVars>
          <dgm:chMax val="1"/>
          <dgm:bulletEnabled val="1"/>
        </dgm:presLayoutVars>
      </dgm:prSet>
      <dgm:spPr/>
    </dgm:pt>
    <dgm:pt modelId="{7949B0A5-8D90-C441-B56A-36AC481DCCBE}" type="pres">
      <dgm:prSet presAssocID="{06D6DCE5-BF30-5F49-8064-A86583252EAC}" presName="Name8" presStyleCnt="0"/>
      <dgm:spPr/>
    </dgm:pt>
    <dgm:pt modelId="{FA24C8CA-A7EF-1843-9889-6674CFF5D099}" type="pres">
      <dgm:prSet presAssocID="{06D6DCE5-BF30-5F49-8064-A86583252EAC}" presName="level" presStyleLbl="node1" presStyleIdx="2" presStyleCnt="3" custLinFactNeighborX="172" custLinFactNeighborY="-696">
        <dgm:presLayoutVars>
          <dgm:chMax val="1"/>
          <dgm:bulletEnabled val="1"/>
        </dgm:presLayoutVars>
      </dgm:prSet>
      <dgm:spPr/>
    </dgm:pt>
    <dgm:pt modelId="{F830B235-7772-5F44-99DE-A227DFF92860}" type="pres">
      <dgm:prSet presAssocID="{06D6DCE5-BF30-5F49-8064-A86583252EAC}" presName="levelTx" presStyleLbl="revTx" presStyleIdx="0" presStyleCnt="0">
        <dgm:presLayoutVars>
          <dgm:chMax val="1"/>
          <dgm:bulletEnabled val="1"/>
        </dgm:presLayoutVars>
      </dgm:prSet>
      <dgm:spPr/>
    </dgm:pt>
  </dgm:ptLst>
  <dgm:cxnLst>
    <dgm:cxn modelId="{89F85C1C-27BE-D344-AC30-4FF38B2CD680}" type="presOf" srcId="{04C0B74F-0814-2E40-BF86-AC1146F5C5AA}" destId="{7377DFB1-2CBC-CE41-9F68-B48A1D9598B1}" srcOrd="1" destOrd="0" presId="urn:microsoft.com/office/officeart/2005/8/layout/pyramid1"/>
    <dgm:cxn modelId="{A0B16B27-1661-A148-A75C-DA08291166A7}" type="presOf" srcId="{06D6DCE5-BF30-5F49-8064-A86583252EAC}" destId="{FA24C8CA-A7EF-1843-9889-6674CFF5D099}" srcOrd="0" destOrd="0" presId="urn:microsoft.com/office/officeart/2005/8/layout/pyramid1"/>
    <dgm:cxn modelId="{BB64083C-06ED-7942-A5E8-8460FB9FD81A}" srcId="{03B3089A-0F80-8D41-9810-65FB8795624C}" destId="{2C555360-9AD5-594D-9897-DB1F4C7BE412}" srcOrd="0" destOrd="0" parTransId="{FDF9690F-BF5F-8D4F-A312-DB539D3B437F}" sibTransId="{FF7AEAD4-E152-934F-B2AE-18268F408894}"/>
    <dgm:cxn modelId="{2F652C3E-8CA6-7243-9ED5-0B542B23DC0A}" srcId="{03B3089A-0F80-8D41-9810-65FB8795624C}" destId="{04C0B74F-0814-2E40-BF86-AC1146F5C5AA}" srcOrd="1" destOrd="0" parTransId="{8867E95A-1DDD-3F4A-894F-679B92D9392D}" sibTransId="{2BB7AFAC-6FB3-D34F-97AA-E2B820D58F88}"/>
    <dgm:cxn modelId="{01B29D43-60AC-084F-8EE9-D0EF825D0BF7}" type="presOf" srcId="{03B3089A-0F80-8D41-9810-65FB8795624C}" destId="{9BF0503B-7936-0B41-9E61-660198D2D64B}" srcOrd="0" destOrd="0" presId="urn:microsoft.com/office/officeart/2005/8/layout/pyramid1"/>
    <dgm:cxn modelId="{14EACA63-EEF3-E849-8084-F7576A551E83}" type="presOf" srcId="{2C555360-9AD5-594D-9897-DB1F4C7BE412}" destId="{D9FD7BDF-0FAF-9140-B1AA-5D0A83A53613}" srcOrd="1" destOrd="0" presId="urn:microsoft.com/office/officeart/2005/8/layout/pyramid1"/>
    <dgm:cxn modelId="{D8AE33A9-B49D-7646-BA2D-CECFB80B66CD}" type="presOf" srcId="{04C0B74F-0814-2E40-BF86-AC1146F5C5AA}" destId="{1781F1DC-9F82-9140-A270-2E937ADA4E97}" srcOrd="0" destOrd="0" presId="urn:microsoft.com/office/officeart/2005/8/layout/pyramid1"/>
    <dgm:cxn modelId="{64143EBA-7B29-F249-B485-BA8703745F4D}" type="presOf" srcId="{2C555360-9AD5-594D-9897-DB1F4C7BE412}" destId="{DED5C581-E08F-3546-9C8E-E1F8792EFCA5}" srcOrd="0" destOrd="0" presId="urn:microsoft.com/office/officeart/2005/8/layout/pyramid1"/>
    <dgm:cxn modelId="{68DACFDA-6A6B-F641-A7F4-4239809ABC83}" srcId="{03B3089A-0F80-8D41-9810-65FB8795624C}" destId="{06D6DCE5-BF30-5F49-8064-A86583252EAC}" srcOrd="2" destOrd="0" parTransId="{E712B349-2D4D-454D-B49B-1C7DB10F59EA}" sibTransId="{70F7153B-86E8-3340-AE22-6E3FA0717AB7}"/>
    <dgm:cxn modelId="{9A53CDFD-A61F-374B-8C77-B2D98F7C953F}" type="presOf" srcId="{06D6DCE5-BF30-5F49-8064-A86583252EAC}" destId="{F830B235-7772-5F44-99DE-A227DFF92860}" srcOrd="1" destOrd="0" presId="urn:microsoft.com/office/officeart/2005/8/layout/pyramid1"/>
    <dgm:cxn modelId="{5D59EAB1-5F80-AF4F-821D-F33527DCCFAD}" type="presParOf" srcId="{9BF0503B-7936-0B41-9E61-660198D2D64B}" destId="{04A17197-2A6A-FB40-BB4F-4E1ED6675849}" srcOrd="0" destOrd="0" presId="urn:microsoft.com/office/officeart/2005/8/layout/pyramid1"/>
    <dgm:cxn modelId="{192C0988-E5C2-804B-8AAD-39BC9A5DA296}" type="presParOf" srcId="{04A17197-2A6A-FB40-BB4F-4E1ED6675849}" destId="{DED5C581-E08F-3546-9C8E-E1F8792EFCA5}" srcOrd="0" destOrd="0" presId="urn:microsoft.com/office/officeart/2005/8/layout/pyramid1"/>
    <dgm:cxn modelId="{215F986F-E465-AD45-8B48-61982A6550A6}" type="presParOf" srcId="{04A17197-2A6A-FB40-BB4F-4E1ED6675849}" destId="{D9FD7BDF-0FAF-9140-B1AA-5D0A83A53613}" srcOrd="1" destOrd="0" presId="urn:microsoft.com/office/officeart/2005/8/layout/pyramid1"/>
    <dgm:cxn modelId="{F7203559-EF57-B440-9C85-05E52E9F0393}" type="presParOf" srcId="{9BF0503B-7936-0B41-9E61-660198D2D64B}" destId="{3C68074B-C723-754A-9ED3-A4C4C83AFA25}" srcOrd="1" destOrd="0" presId="urn:microsoft.com/office/officeart/2005/8/layout/pyramid1"/>
    <dgm:cxn modelId="{3EE54E71-B420-004B-B7C0-0DA0227F735B}" type="presParOf" srcId="{3C68074B-C723-754A-9ED3-A4C4C83AFA25}" destId="{1781F1DC-9F82-9140-A270-2E937ADA4E97}" srcOrd="0" destOrd="0" presId="urn:microsoft.com/office/officeart/2005/8/layout/pyramid1"/>
    <dgm:cxn modelId="{F9E50093-0E06-2846-AB15-984CA8B38789}" type="presParOf" srcId="{3C68074B-C723-754A-9ED3-A4C4C83AFA25}" destId="{7377DFB1-2CBC-CE41-9F68-B48A1D9598B1}" srcOrd="1" destOrd="0" presId="urn:microsoft.com/office/officeart/2005/8/layout/pyramid1"/>
    <dgm:cxn modelId="{5E20D1FC-8B03-9742-B6EF-BE124C1E0E7A}" type="presParOf" srcId="{9BF0503B-7936-0B41-9E61-660198D2D64B}" destId="{7949B0A5-8D90-C441-B56A-36AC481DCCBE}" srcOrd="2" destOrd="0" presId="urn:microsoft.com/office/officeart/2005/8/layout/pyramid1"/>
    <dgm:cxn modelId="{845F8C00-FB30-2A43-AB7C-D4C8688C3E23}" type="presParOf" srcId="{7949B0A5-8D90-C441-B56A-36AC481DCCBE}" destId="{FA24C8CA-A7EF-1843-9889-6674CFF5D099}" srcOrd="0" destOrd="0" presId="urn:microsoft.com/office/officeart/2005/8/layout/pyramid1"/>
    <dgm:cxn modelId="{57897CC0-E48E-2942-B1A8-A9B6863C2A7F}" type="presParOf" srcId="{7949B0A5-8D90-C441-B56A-36AC481DCCBE}" destId="{F830B235-7772-5F44-99DE-A227DFF92860}"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70C64D-4292-4121-A72C-FF106C89DA4F}" type="doc">
      <dgm:prSet loTypeId="urn:microsoft.com/office/officeart/2005/8/layout/hierarchy1" loCatId="hierarchy" qsTypeId="urn:microsoft.com/office/officeart/2005/8/quickstyle/simple2" qsCatId="simple" csTypeId="urn:microsoft.com/office/officeart/2005/8/colors/colorful5" csCatId="colorful" phldr="1"/>
      <dgm:spPr/>
      <dgm:t>
        <a:bodyPr/>
        <a:lstStyle/>
        <a:p>
          <a:endParaRPr lang="en-US"/>
        </a:p>
      </dgm:t>
    </dgm:pt>
    <dgm:pt modelId="{2E4DA889-48BE-40B8-AE19-AB38C4C4CF82}">
      <dgm:prSet custT="1"/>
      <dgm:spPr/>
      <dgm:t>
        <a:bodyPr/>
        <a:lstStyle/>
        <a:p>
          <a:r>
            <a:rPr lang="en-US" sz="2800" b="1" dirty="0"/>
            <a:t>ADOPTING THE COURSE WITHIN YOUR ORGANISATION</a:t>
          </a:r>
        </a:p>
      </dgm:t>
    </dgm:pt>
    <dgm:pt modelId="{20A2784E-11C9-48F0-AD17-63605FC4633A}" type="parTrans" cxnId="{A939D1B0-529A-4F67-9288-FA9B807A389B}">
      <dgm:prSet/>
      <dgm:spPr/>
      <dgm:t>
        <a:bodyPr/>
        <a:lstStyle/>
        <a:p>
          <a:endParaRPr lang="en-US"/>
        </a:p>
      </dgm:t>
    </dgm:pt>
    <dgm:pt modelId="{B189084D-39C8-457B-9D29-BB1B53A5F681}" type="sibTrans" cxnId="{A939D1B0-529A-4F67-9288-FA9B807A389B}">
      <dgm:prSet/>
      <dgm:spPr/>
      <dgm:t>
        <a:bodyPr/>
        <a:lstStyle/>
        <a:p>
          <a:endParaRPr lang="en-US"/>
        </a:p>
      </dgm:t>
    </dgm:pt>
    <dgm:pt modelId="{46C33815-ED45-4EB3-9DDC-36FBDA94BC47}">
      <dgm:prSet/>
      <dgm:spPr/>
      <dgm:t>
        <a:bodyPr/>
        <a:lstStyle/>
        <a:p>
          <a:r>
            <a:rPr lang="en-US" dirty="0"/>
            <a:t>Integrate the course into your existing E –learning Platform</a:t>
          </a:r>
        </a:p>
      </dgm:t>
    </dgm:pt>
    <dgm:pt modelId="{C761D043-9976-42CA-8C31-B7817FA29FA0}" type="parTrans" cxnId="{F1AA0522-2604-4305-8161-E7C766A8DB67}">
      <dgm:prSet/>
      <dgm:spPr/>
      <dgm:t>
        <a:bodyPr/>
        <a:lstStyle/>
        <a:p>
          <a:endParaRPr lang="en-US"/>
        </a:p>
      </dgm:t>
    </dgm:pt>
    <dgm:pt modelId="{8678430C-8392-49FA-903D-FC6BF1AD6DC5}" type="sibTrans" cxnId="{F1AA0522-2604-4305-8161-E7C766A8DB67}">
      <dgm:prSet/>
      <dgm:spPr/>
      <dgm:t>
        <a:bodyPr/>
        <a:lstStyle/>
        <a:p>
          <a:endParaRPr lang="en-US"/>
        </a:p>
      </dgm:t>
    </dgm:pt>
    <dgm:pt modelId="{FEC16EAB-0425-4EAD-A41F-4A0FE8BED505}">
      <dgm:prSet/>
      <dgm:spPr/>
      <dgm:t>
        <a:bodyPr/>
        <a:lstStyle/>
        <a:p>
          <a:r>
            <a:rPr lang="en-US" dirty="0"/>
            <a:t>Create a self managed unit within the NATSICC E-Learning platform</a:t>
          </a:r>
        </a:p>
      </dgm:t>
    </dgm:pt>
    <dgm:pt modelId="{4D6BF6F7-4DCE-4388-967D-501EC6FC5044}" type="parTrans" cxnId="{69BA28F9-9A41-4CE4-AAD2-D24D94601993}">
      <dgm:prSet/>
      <dgm:spPr/>
      <dgm:t>
        <a:bodyPr/>
        <a:lstStyle/>
        <a:p>
          <a:endParaRPr lang="en-US"/>
        </a:p>
      </dgm:t>
    </dgm:pt>
    <dgm:pt modelId="{F9166DF5-B4AE-4A9A-9671-DA9AAD0AF7E8}" type="sibTrans" cxnId="{69BA28F9-9A41-4CE4-AAD2-D24D94601993}">
      <dgm:prSet/>
      <dgm:spPr/>
      <dgm:t>
        <a:bodyPr/>
        <a:lstStyle/>
        <a:p>
          <a:endParaRPr lang="en-US"/>
        </a:p>
      </dgm:t>
    </dgm:pt>
    <dgm:pt modelId="{CE0E650A-1A84-7640-A2D8-F7A1539770CF}">
      <dgm:prSet/>
      <dgm:spPr/>
      <dgm:t>
        <a:bodyPr/>
        <a:lstStyle/>
        <a:p>
          <a:r>
            <a:rPr lang="en-GB" dirty="0"/>
            <a:t>Up to 50 licenses can be purchased and assigned via the Online Store</a:t>
          </a:r>
        </a:p>
      </dgm:t>
    </dgm:pt>
    <dgm:pt modelId="{5D3916BE-530B-E240-A60C-F83DB7E5AE20}" type="parTrans" cxnId="{271B86BD-DFA2-4D4A-9D33-85E667791482}">
      <dgm:prSet/>
      <dgm:spPr/>
      <dgm:t>
        <a:bodyPr/>
        <a:lstStyle/>
        <a:p>
          <a:endParaRPr lang="en-GB"/>
        </a:p>
      </dgm:t>
    </dgm:pt>
    <dgm:pt modelId="{7597BB97-BA59-C245-ABE4-614B3D71895E}" type="sibTrans" cxnId="{271B86BD-DFA2-4D4A-9D33-85E667791482}">
      <dgm:prSet/>
      <dgm:spPr/>
      <dgm:t>
        <a:bodyPr/>
        <a:lstStyle/>
        <a:p>
          <a:endParaRPr lang="en-GB"/>
        </a:p>
      </dgm:t>
    </dgm:pt>
    <dgm:pt modelId="{9AB53DA0-8069-674F-8CD2-7129914E1B8C}" type="pres">
      <dgm:prSet presAssocID="{D370C64D-4292-4121-A72C-FF106C89DA4F}" presName="hierChild1" presStyleCnt="0">
        <dgm:presLayoutVars>
          <dgm:chPref val="1"/>
          <dgm:dir/>
          <dgm:animOne val="branch"/>
          <dgm:animLvl val="lvl"/>
          <dgm:resizeHandles/>
        </dgm:presLayoutVars>
      </dgm:prSet>
      <dgm:spPr/>
    </dgm:pt>
    <dgm:pt modelId="{EF103A70-6B22-FA45-B9A9-1AB8EC5300C4}" type="pres">
      <dgm:prSet presAssocID="{2E4DA889-48BE-40B8-AE19-AB38C4C4CF82}" presName="hierRoot1" presStyleCnt="0"/>
      <dgm:spPr/>
    </dgm:pt>
    <dgm:pt modelId="{BAB7B965-A3F4-C24E-8624-42FBE8787215}" type="pres">
      <dgm:prSet presAssocID="{2E4DA889-48BE-40B8-AE19-AB38C4C4CF82}" presName="composite" presStyleCnt="0"/>
      <dgm:spPr/>
    </dgm:pt>
    <dgm:pt modelId="{0B273D72-BE07-7A4D-90F2-CBE5E961F03C}" type="pres">
      <dgm:prSet presAssocID="{2E4DA889-48BE-40B8-AE19-AB38C4C4CF82}" presName="background" presStyleLbl="node0" presStyleIdx="0" presStyleCnt="1"/>
      <dgm:spPr/>
    </dgm:pt>
    <dgm:pt modelId="{EF29DDC6-A544-4A4A-958F-4F0EFDFC1C06}" type="pres">
      <dgm:prSet presAssocID="{2E4DA889-48BE-40B8-AE19-AB38C4C4CF82}" presName="text" presStyleLbl="fgAcc0" presStyleIdx="0" presStyleCnt="1" custScaleX="289243" custLinFactNeighborX="-5556" custLinFactNeighborY="-7664">
        <dgm:presLayoutVars>
          <dgm:chPref val="3"/>
        </dgm:presLayoutVars>
      </dgm:prSet>
      <dgm:spPr/>
    </dgm:pt>
    <dgm:pt modelId="{9490F8F6-59DC-8F4C-B5C4-0434F436505C}" type="pres">
      <dgm:prSet presAssocID="{2E4DA889-48BE-40B8-AE19-AB38C4C4CF82}" presName="hierChild2" presStyleCnt="0"/>
      <dgm:spPr/>
    </dgm:pt>
    <dgm:pt modelId="{DE9BE780-FA90-FA4C-8D1B-0CC1E16DCA66}" type="pres">
      <dgm:prSet presAssocID="{C761D043-9976-42CA-8C31-B7817FA29FA0}" presName="Name10" presStyleLbl="parChTrans1D2" presStyleIdx="0" presStyleCnt="3"/>
      <dgm:spPr/>
    </dgm:pt>
    <dgm:pt modelId="{74296206-008D-834F-904E-33F489712DB1}" type="pres">
      <dgm:prSet presAssocID="{46C33815-ED45-4EB3-9DDC-36FBDA94BC47}" presName="hierRoot2" presStyleCnt="0"/>
      <dgm:spPr/>
    </dgm:pt>
    <dgm:pt modelId="{EBA0B474-6DBF-F346-93E2-82A3A3999F8A}" type="pres">
      <dgm:prSet presAssocID="{46C33815-ED45-4EB3-9DDC-36FBDA94BC47}" presName="composite2" presStyleCnt="0"/>
      <dgm:spPr/>
    </dgm:pt>
    <dgm:pt modelId="{3D627309-6472-F541-A9F6-6091607A6693}" type="pres">
      <dgm:prSet presAssocID="{46C33815-ED45-4EB3-9DDC-36FBDA94BC47}" presName="background2" presStyleLbl="node2" presStyleIdx="0" presStyleCnt="3"/>
      <dgm:spPr/>
    </dgm:pt>
    <dgm:pt modelId="{A5540F0E-E0E7-894A-9E1E-25D23D8B98F0}" type="pres">
      <dgm:prSet presAssocID="{46C33815-ED45-4EB3-9DDC-36FBDA94BC47}" presName="text2" presStyleLbl="fgAcc2" presStyleIdx="0" presStyleCnt="3">
        <dgm:presLayoutVars>
          <dgm:chPref val="3"/>
        </dgm:presLayoutVars>
      </dgm:prSet>
      <dgm:spPr/>
    </dgm:pt>
    <dgm:pt modelId="{0715C342-F8C8-6D44-BA28-44949423360A}" type="pres">
      <dgm:prSet presAssocID="{46C33815-ED45-4EB3-9DDC-36FBDA94BC47}" presName="hierChild3" presStyleCnt="0"/>
      <dgm:spPr/>
    </dgm:pt>
    <dgm:pt modelId="{3E3D21E3-5FC0-B54C-BF01-A0F36437E892}" type="pres">
      <dgm:prSet presAssocID="{5D3916BE-530B-E240-A60C-F83DB7E5AE20}" presName="Name10" presStyleLbl="parChTrans1D2" presStyleIdx="1" presStyleCnt="3"/>
      <dgm:spPr/>
    </dgm:pt>
    <dgm:pt modelId="{F7690F36-9649-CB46-AD1A-E66E7062B51F}" type="pres">
      <dgm:prSet presAssocID="{CE0E650A-1A84-7640-A2D8-F7A1539770CF}" presName="hierRoot2" presStyleCnt="0"/>
      <dgm:spPr/>
    </dgm:pt>
    <dgm:pt modelId="{78F8BD3A-3DE3-AC4E-AF12-B44639D2798E}" type="pres">
      <dgm:prSet presAssocID="{CE0E650A-1A84-7640-A2D8-F7A1539770CF}" presName="composite2" presStyleCnt="0"/>
      <dgm:spPr/>
    </dgm:pt>
    <dgm:pt modelId="{05E1D708-6CB9-E846-8861-AA8E784D3334}" type="pres">
      <dgm:prSet presAssocID="{CE0E650A-1A84-7640-A2D8-F7A1539770CF}" presName="background2" presStyleLbl="node2" presStyleIdx="1" presStyleCnt="3"/>
      <dgm:spPr/>
    </dgm:pt>
    <dgm:pt modelId="{E35850A9-63A5-FD46-BA79-9F5BBB4DECFA}" type="pres">
      <dgm:prSet presAssocID="{CE0E650A-1A84-7640-A2D8-F7A1539770CF}" presName="text2" presStyleLbl="fgAcc2" presStyleIdx="1" presStyleCnt="3">
        <dgm:presLayoutVars>
          <dgm:chPref val="3"/>
        </dgm:presLayoutVars>
      </dgm:prSet>
      <dgm:spPr/>
    </dgm:pt>
    <dgm:pt modelId="{EDD5DD6E-E7A7-4941-8F31-6FBE7A352D1A}" type="pres">
      <dgm:prSet presAssocID="{CE0E650A-1A84-7640-A2D8-F7A1539770CF}" presName="hierChild3" presStyleCnt="0"/>
      <dgm:spPr/>
    </dgm:pt>
    <dgm:pt modelId="{38396821-0A32-C14E-955E-6C99A1AEEF32}" type="pres">
      <dgm:prSet presAssocID="{4D6BF6F7-4DCE-4388-967D-501EC6FC5044}" presName="Name10" presStyleLbl="parChTrans1D2" presStyleIdx="2" presStyleCnt="3"/>
      <dgm:spPr/>
    </dgm:pt>
    <dgm:pt modelId="{18B02C98-036F-9141-9F41-D05F929F3EC1}" type="pres">
      <dgm:prSet presAssocID="{FEC16EAB-0425-4EAD-A41F-4A0FE8BED505}" presName="hierRoot2" presStyleCnt="0"/>
      <dgm:spPr/>
    </dgm:pt>
    <dgm:pt modelId="{26F27A24-DBD7-4747-A2EE-F85CD176D0DB}" type="pres">
      <dgm:prSet presAssocID="{FEC16EAB-0425-4EAD-A41F-4A0FE8BED505}" presName="composite2" presStyleCnt="0"/>
      <dgm:spPr/>
    </dgm:pt>
    <dgm:pt modelId="{CF4368E4-E28A-F94D-8941-AAA9285DFE50}" type="pres">
      <dgm:prSet presAssocID="{FEC16EAB-0425-4EAD-A41F-4A0FE8BED505}" presName="background2" presStyleLbl="node2" presStyleIdx="2" presStyleCnt="3"/>
      <dgm:spPr/>
    </dgm:pt>
    <dgm:pt modelId="{4066D0E6-EDC1-9F49-AB21-EB5B62F99435}" type="pres">
      <dgm:prSet presAssocID="{FEC16EAB-0425-4EAD-A41F-4A0FE8BED505}" presName="text2" presStyleLbl="fgAcc2" presStyleIdx="2" presStyleCnt="3">
        <dgm:presLayoutVars>
          <dgm:chPref val="3"/>
        </dgm:presLayoutVars>
      </dgm:prSet>
      <dgm:spPr/>
    </dgm:pt>
    <dgm:pt modelId="{B082BE5F-0D52-9644-8E0A-344757D5AA61}" type="pres">
      <dgm:prSet presAssocID="{FEC16EAB-0425-4EAD-A41F-4A0FE8BED505}" presName="hierChild3" presStyleCnt="0"/>
      <dgm:spPr/>
    </dgm:pt>
  </dgm:ptLst>
  <dgm:cxnLst>
    <dgm:cxn modelId="{1D638D04-72A9-B642-A953-A549D2AE38E4}" type="presOf" srcId="{5D3916BE-530B-E240-A60C-F83DB7E5AE20}" destId="{3E3D21E3-5FC0-B54C-BF01-A0F36437E892}" srcOrd="0" destOrd="0" presId="urn:microsoft.com/office/officeart/2005/8/layout/hierarchy1"/>
    <dgm:cxn modelId="{0C82721C-9CAF-DB41-A4B3-B57669BF672A}" type="presOf" srcId="{46C33815-ED45-4EB3-9DDC-36FBDA94BC47}" destId="{A5540F0E-E0E7-894A-9E1E-25D23D8B98F0}" srcOrd="0" destOrd="0" presId="urn:microsoft.com/office/officeart/2005/8/layout/hierarchy1"/>
    <dgm:cxn modelId="{F1AA0522-2604-4305-8161-E7C766A8DB67}" srcId="{2E4DA889-48BE-40B8-AE19-AB38C4C4CF82}" destId="{46C33815-ED45-4EB3-9DDC-36FBDA94BC47}" srcOrd="0" destOrd="0" parTransId="{C761D043-9976-42CA-8C31-B7817FA29FA0}" sibTransId="{8678430C-8392-49FA-903D-FC6BF1AD6DC5}"/>
    <dgm:cxn modelId="{54360E25-4F62-5C46-B408-4554E60B3677}" type="presOf" srcId="{C761D043-9976-42CA-8C31-B7817FA29FA0}" destId="{DE9BE780-FA90-FA4C-8D1B-0CC1E16DCA66}" srcOrd="0" destOrd="0" presId="urn:microsoft.com/office/officeart/2005/8/layout/hierarchy1"/>
    <dgm:cxn modelId="{E6F64B4A-D8A0-6F4E-A8AA-7C25F25AD3DD}" type="presOf" srcId="{D370C64D-4292-4121-A72C-FF106C89DA4F}" destId="{9AB53DA0-8069-674F-8CD2-7129914E1B8C}" srcOrd="0" destOrd="0" presId="urn:microsoft.com/office/officeart/2005/8/layout/hierarchy1"/>
    <dgm:cxn modelId="{2D123B4C-85B4-6C41-8FD3-4596484B5663}" type="presOf" srcId="{4D6BF6F7-4DCE-4388-967D-501EC6FC5044}" destId="{38396821-0A32-C14E-955E-6C99A1AEEF32}" srcOrd="0" destOrd="0" presId="urn:microsoft.com/office/officeart/2005/8/layout/hierarchy1"/>
    <dgm:cxn modelId="{37640F71-3FC8-C744-8229-AD1056B174DA}" type="presOf" srcId="{FEC16EAB-0425-4EAD-A41F-4A0FE8BED505}" destId="{4066D0E6-EDC1-9F49-AB21-EB5B62F99435}" srcOrd="0" destOrd="0" presId="urn:microsoft.com/office/officeart/2005/8/layout/hierarchy1"/>
    <dgm:cxn modelId="{24470AA8-8CE1-ED4F-AEAF-A1FD6CE37F6D}" type="presOf" srcId="{2E4DA889-48BE-40B8-AE19-AB38C4C4CF82}" destId="{EF29DDC6-A544-4A4A-958F-4F0EFDFC1C06}" srcOrd="0" destOrd="0" presId="urn:microsoft.com/office/officeart/2005/8/layout/hierarchy1"/>
    <dgm:cxn modelId="{A939D1B0-529A-4F67-9288-FA9B807A389B}" srcId="{D370C64D-4292-4121-A72C-FF106C89DA4F}" destId="{2E4DA889-48BE-40B8-AE19-AB38C4C4CF82}" srcOrd="0" destOrd="0" parTransId="{20A2784E-11C9-48F0-AD17-63605FC4633A}" sibTransId="{B189084D-39C8-457B-9D29-BB1B53A5F681}"/>
    <dgm:cxn modelId="{271B86BD-DFA2-4D4A-9D33-85E667791482}" srcId="{2E4DA889-48BE-40B8-AE19-AB38C4C4CF82}" destId="{CE0E650A-1A84-7640-A2D8-F7A1539770CF}" srcOrd="1" destOrd="0" parTransId="{5D3916BE-530B-E240-A60C-F83DB7E5AE20}" sibTransId="{7597BB97-BA59-C245-ABE4-614B3D71895E}"/>
    <dgm:cxn modelId="{48C26CF6-A871-124C-921D-FD9D7994600F}" type="presOf" srcId="{CE0E650A-1A84-7640-A2D8-F7A1539770CF}" destId="{E35850A9-63A5-FD46-BA79-9F5BBB4DECFA}" srcOrd="0" destOrd="0" presId="urn:microsoft.com/office/officeart/2005/8/layout/hierarchy1"/>
    <dgm:cxn modelId="{69BA28F9-9A41-4CE4-AAD2-D24D94601993}" srcId="{2E4DA889-48BE-40B8-AE19-AB38C4C4CF82}" destId="{FEC16EAB-0425-4EAD-A41F-4A0FE8BED505}" srcOrd="2" destOrd="0" parTransId="{4D6BF6F7-4DCE-4388-967D-501EC6FC5044}" sibTransId="{F9166DF5-B4AE-4A9A-9671-DA9AAD0AF7E8}"/>
    <dgm:cxn modelId="{1B746062-B1BC-A94F-9A0B-06BD574FDAD0}" type="presParOf" srcId="{9AB53DA0-8069-674F-8CD2-7129914E1B8C}" destId="{EF103A70-6B22-FA45-B9A9-1AB8EC5300C4}" srcOrd="0" destOrd="0" presId="urn:microsoft.com/office/officeart/2005/8/layout/hierarchy1"/>
    <dgm:cxn modelId="{0BA74F08-FFC8-0346-AED0-726CDD3C710C}" type="presParOf" srcId="{EF103A70-6B22-FA45-B9A9-1AB8EC5300C4}" destId="{BAB7B965-A3F4-C24E-8624-42FBE8787215}" srcOrd="0" destOrd="0" presId="urn:microsoft.com/office/officeart/2005/8/layout/hierarchy1"/>
    <dgm:cxn modelId="{193422E0-C5FA-AC4F-8266-8C10A3BA5595}" type="presParOf" srcId="{BAB7B965-A3F4-C24E-8624-42FBE8787215}" destId="{0B273D72-BE07-7A4D-90F2-CBE5E961F03C}" srcOrd="0" destOrd="0" presId="urn:microsoft.com/office/officeart/2005/8/layout/hierarchy1"/>
    <dgm:cxn modelId="{E47299AF-C90A-1246-8E4D-96963C4A7608}" type="presParOf" srcId="{BAB7B965-A3F4-C24E-8624-42FBE8787215}" destId="{EF29DDC6-A544-4A4A-958F-4F0EFDFC1C06}" srcOrd="1" destOrd="0" presId="urn:microsoft.com/office/officeart/2005/8/layout/hierarchy1"/>
    <dgm:cxn modelId="{DAA94421-F505-9E40-88DF-521CF3109B75}" type="presParOf" srcId="{EF103A70-6B22-FA45-B9A9-1AB8EC5300C4}" destId="{9490F8F6-59DC-8F4C-B5C4-0434F436505C}" srcOrd="1" destOrd="0" presId="urn:microsoft.com/office/officeart/2005/8/layout/hierarchy1"/>
    <dgm:cxn modelId="{087F30A4-DB35-C843-AAE2-D5CFE152728C}" type="presParOf" srcId="{9490F8F6-59DC-8F4C-B5C4-0434F436505C}" destId="{DE9BE780-FA90-FA4C-8D1B-0CC1E16DCA66}" srcOrd="0" destOrd="0" presId="urn:microsoft.com/office/officeart/2005/8/layout/hierarchy1"/>
    <dgm:cxn modelId="{AA86CBE0-88D1-7949-A34A-8EA472FEFEF6}" type="presParOf" srcId="{9490F8F6-59DC-8F4C-B5C4-0434F436505C}" destId="{74296206-008D-834F-904E-33F489712DB1}" srcOrd="1" destOrd="0" presId="urn:microsoft.com/office/officeart/2005/8/layout/hierarchy1"/>
    <dgm:cxn modelId="{680D761A-50A2-2140-9D49-26ED4BB35873}" type="presParOf" srcId="{74296206-008D-834F-904E-33F489712DB1}" destId="{EBA0B474-6DBF-F346-93E2-82A3A3999F8A}" srcOrd="0" destOrd="0" presId="urn:microsoft.com/office/officeart/2005/8/layout/hierarchy1"/>
    <dgm:cxn modelId="{5C0DF937-EAE7-D048-9BB9-3C88E05242F9}" type="presParOf" srcId="{EBA0B474-6DBF-F346-93E2-82A3A3999F8A}" destId="{3D627309-6472-F541-A9F6-6091607A6693}" srcOrd="0" destOrd="0" presId="urn:microsoft.com/office/officeart/2005/8/layout/hierarchy1"/>
    <dgm:cxn modelId="{3665A185-B951-9443-ADA2-514CF13F083B}" type="presParOf" srcId="{EBA0B474-6DBF-F346-93E2-82A3A3999F8A}" destId="{A5540F0E-E0E7-894A-9E1E-25D23D8B98F0}" srcOrd="1" destOrd="0" presId="urn:microsoft.com/office/officeart/2005/8/layout/hierarchy1"/>
    <dgm:cxn modelId="{9944F7F8-8F8F-AF46-8BCC-E38CB0883530}" type="presParOf" srcId="{74296206-008D-834F-904E-33F489712DB1}" destId="{0715C342-F8C8-6D44-BA28-44949423360A}" srcOrd="1" destOrd="0" presId="urn:microsoft.com/office/officeart/2005/8/layout/hierarchy1"/>
    <dgm:cxn modelId="{9332495F-87FF-404E-9700-C3C2C67B8746}" type="presParOf" srcId="{9490F8F6-59DC-8F4C-B5C4-0434F436505C}" destId="{3E3D21E3-5FC0-B54C-BF01-A0F36437E892}" srcOrd="2" destOrd="0" presId="urn:microsoft.com/office/officeart/2005/8/layout/hierarchy1"/>
    <dgm:cxn modelId="{703318E3-5A5B-1243-A261-940A66873372}" type="presParOf" srcId="{9490F8F6-59DC-8F4C-B5C4-0434F436505C}" destId="{F7690F36-9649-CB46-AD1A-E66E7062B51F}" srcOrd="3" destOrd="0" presId="urn:microsoft.com/office/officeart/2005/8/layout/hierarchy1"/>
    <dgm:cxn modelId="{8DBD7CBF-C71E-654D-8A17-0E1FCFC45EC8}" type="presParOf" srcId="{F7690F36-9649-CB46-AD1A-E66E7062B51F}" destId="{78F8BD3A-3DE3-AC4E-AF12-B44639D2798E}" srcOrd="0" destOrd="0" presId="urn:microsoft.com/office/officeart/2005/8/layout/hierarchy1"/>
    <dgm:cxn modelId="{48771149-DB58-4E40-BAB0-0AB84541AE4D}" type="presParOf" srcId="{78F8BD3A-3DE3-AC4E-AF12-B44639D2798E}" destId="{05E1D708-6CB9-E846-8861-AA8E784D3334}" srcOrd="0" destOrd="0" presId="urn:microsoft.com/office/officeart/2005/8/layout/hierarchy1"/>
    <dgm:cxn modelId="{46B4724B-5C50-FD43-A323-677454A618C5}" type="presParOf" srcId="{78F8BD3A-3DE3-AC4E-AF12-B44639D2798E}" destId="{E35850A9-63A5-FD46-BA79-9F5BBB4DECFA}" srcOrd="1" destOrd="0" presId="urn:microsoft.com/office/officeart/2005/8/layout/hierarchy1"/>
    <dgm:cxn modelId="{3AB92568-E150-4743-8D09-AEAF5AA4CDD5}" type="presParOf" srcId="{F7690F36-9649-CB46-AD1A-E66E7062B51F}" destId="{EDD5DD6E-E7A7-4941-8F31-6FBE7A352D1A}" srcOrd="1" destOrd="0" presId="urn:microsoft.com/office/officeart/2005/8/layout/hierarchy1"/>
    <dgm:cxn modelId="{9CE3364B-C72B-B94D-8498-E1AD508AE19A}" type="presParOf" srcId="{9490F8F6-59DC-8F4C-B5C4-0434F436505C}" destId="{38396821-0A32-C14E-955E-6C99A1AEEF32}" srcOrd="4" destOrd="0" presId="urn:microsoft.com/office/officeart/2005/8/layout/hierarchy1"/>
    <dgm:cxn modelId="{887AE17A-1806-434A-936F-9D353EF9447F}" type="presParOf" srcId="{9490F8F6-59DC-8F4C-B5C4-0434F436505C}" destId="{18B02C98-036F-9141-9F41-D05F929F3EC1}" srcOrd="5" destOrd="0" presId="urn:microsoft.com/office/officeart/2005/8/layout/hierarchy1"/>
    <dgm:cxn modelId="{5701AE0A-470F-3E40-8967-AF43F5F55506}" type="presParOf" srcId="{18B02C98-036F-9141-9F41-D05F929F3EC1}" destId="{26F27A24-DBD7-4747-A2EE-F85CD176D0DB}" srcOrd="0" destOrd="0" presId="urn:microsoft.com/office/officeart/2005/8/layout/hierarchy1"/>
    <dgm:cxn modelId="{EEF0413C-D9BD-D64E-B00F-25852240C74E}" type="presParOf" srcId="{26F27A24-DBD7-4747-A2EE-F85CD176D0DB}" destId="{CF4368E4-E28A-F94D-8941-AAA9285DFE50}" srcOrd="0" destOrd="0" presId="urn:microsoft.com/office/officeart/2005/8/layout/hierarchy1"/>
    <dgm:cxn modelId="{DA9D188A-8227-7247-93C3-52620266D62A}" type="presParOf" srcId="{26F27A24-DBD7-4747-A2EE-F85CD176D0DB}" destId="{4066D0E6-EDC1-9F49-AB21-EB5B62F99435}" srcOrd="1" destOrd="0" presId="urn:microsoft.com/office/officeart/2005/8/layout/hierarchy1"/>
    <dgm:cxn modelId="{76763565-D49D-2749-8FF0-B64142142CE9}" type="presParOf" srcId="{18B02C98-036F-9141-9F41-D05F929F3EC1}" destId="{B082BE5F-0D52-9644-8E0A-344757D5AA61}" srcOrd="1" destOrd="0" presId="urn:microsoft.com/office/officeart/2005/8/layout/hierarchy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61C4ED-7704-4D0B-B69D-E6410BFB8451}">
      <dsp:nvSpPr>
        <dsp:cNvPr id="0" name=""/>
        <dsp:cNvSpPr/>
      </dsp:nvSpPr>
      <dsp:spPr>
        <a:xfrm>
          <a:off x="1317000" y="259434"/>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12EB49-7AC8-4346-85B4-2927A347384D}">
      <dsp:nvSpPr>
        <dsp:cNvPr id="0" name=""/>
        <dsp:cNvSpPr/>
      </dsp:nvSpPr>
      <dsp:spPr>
        <a:xfrm>
          <a:off x="1551000" y="493434"/>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57A92CD-93DC-47D2-8B4F-7768267ECB75}">
      <dsp:nvSpPr>
        <dsp:cNvPr id="0" name=""/>
        <dsp:cNvSpPr/>
      </dsp:nvSpPr>
      <dsp:spPr>
        <a:xfrm>
          <a:off x="966000" y="169943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a:t>Introduction</a:t>
          </a:r>
          <a:endParaRPr lang="en-US" sz="1500" kern="1200"/>
        </a:p>
      </dsp:txBody>
      <dsp:txXfrm>
        <a:off x="966000" y="1699434"/>
        <a:ext cx="1800000" cy="720000"/>
      </dsp:txXfrm>
    </dsp:sp>
    <dsp:sp modelId="{EEACF7B0-232A-46F7-9394-76A6018FC7EC}">
      <dsp:nvSpPr>
        <dsp:cNvPr id="0" name=""/>
        <dsp:cNvSpPr/>
      </dsp:nvSpPr>
      <dsp:spPr>
        <a:xfrm>
          <a:off x="3432000" y="259434"/>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8D8AB7-1270-4305-8E71-074748ACDF91}">
      <dsp:nvSpPr>
        <dsp:cNvPr id="0" name=""/>
        <dsp:cNvSpPr/>
      </dsp:nvSpPr>
      <dsp:spPr>
        <a:xfrm>
          <a:off x="3666000" y="493434"/>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B446D60-8697-456C-82B2-8B229A6D5EBE}">
      <dsp:nvSpPr>
        <dsp:cNvPr id="0" name=""/>
        <dsp:cNvSpPr/>
      </dsp:nvSpPr>
      <dsp:spPr>
        <a:xfrm>
          <a:off x="3081000" y="169943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a:t>Our First Nations people</a:t>
          </a:r>
          <a:endParaRPr lang="en-US" sz="1500" kern="1200"/>
        </a:p>
      </dsp:txBody>
      <dsp:txXfrm>
        <a:off x="3081000" y="1699434"/>
        <a:ext cx="1800000" cy="720000"/>
      </dsp:txXfrm>
    </dsp:sp>
    <dsp:sp modelId="{06CC7D2F-DB70-4B99-98BF-D481D45DA5C4}">
      <dsp:nvSpPr>
        <dsp:cNvPr id="0" name=""/>
        <dsp:cNvSpPr/>
      </dsp:nvSpPr>
      <dsp:spPr>
        <a:xfrm>
          <a:off x="5547000" y="259434"/>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A09E04-C8C7-44B0-B2D9-F09F5C57299A}">
      <dsp:nvSpPr>
        <dsp:cNvPr id="0" name=""/>
        <dsp:cNvSpPr/>
      </dsp:nvSpPr>
      <dsp:spPr>
        <a:xfrm>
          <a:off x="5781000" y="493434"/>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37E4BF-2314-4244-8A0B-248EC16D40CF}">
      <dsp:nvSpPr>
        <dsp:cNvPr id="0" name=""/>
        <dsp:cNvSpPr/>
      </dsp:nvSpPr>
      <dsp:spPr>
        <a:xfrm>
          <a:off x="5196000" y="169943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a:t>Understanding our history</a:t>
          </a:r>
          <a:endParaRPr lang="en-US" sz="1500" kern="1200"/>
        </a:p>
      </dsp:txBody>
      <dsp:txXfrm>
        <a:off x="5196000" y="1699434"/>
        <a:ext cx="1800000" cy="720000"/>
      </dsp:txXfrm>
    </dsp:sp>
    <dsp:sp modelId="{E3E1FE17-50D9-426A-8347-9B9DF973F82A}">
      <dsp:nvSpPr>
        <dsp:cNvPr id="0" name=""/>
        <dsp:cNvSpPr/>
      </dsp:nvSpPr>
      <dsp:spPr>
        <a:xfrm>
          <a:off x="7662000" y="259434"/>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9BE9EC-2561-464C-B628-CABB8E9A1DD3}">
      <dsp:nvSpPr>
        <dsp:cNvPr id="0" name=""/>
        <dsp:cNvSpPr/>
      </dsp:nvSpPr>
      <dsp:spPr>
        <a:xfrm>
          <a:off x="7896000" y="493434"/>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BC79BE5-950E-4560-90F6-CB1C93D90E86}">
      <dsp:nvSpPr>
        <dsp:cNvPr id="0" name=""/>
        <dsp:cNvSpPr/>
      </dsp:nvSpPr>
      <dsp:spPr>
        <a:xfrm>
          <a:off x="7311000" y="169943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a:t>First Nations' culture</a:t>
          </a:r>
          <a:endParaRPr lang="en-US" sz="1500" kern="1200"/>
        </a:p>
      </dsp:txBody>
      <dsp:txXfrm>
        <a:off x="7311000" y="1699434"/>
        <a:ext cx="1800000" cy="720000"/>
      </dsp:txXfrm>
    </dsp:sp>
    <dsp:sp modelId="{AA106A3E-9557-4069-9577-D21ECB4B8AF8}">
      <dsp:nvSpPr>
        <dsp:cNvPr id="0" name=""/>
        <dsp:cNvSpPr/>
      </dsp:nvSpPr>
      <dsp:spPr>
        <a:xfrm>
          <a:off x="9777000" y="259434"/>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261BAC-0560-4195-A9D6-18514EC2E76C}">
      <dsp:nvSpPr>
        <dsp:cNvPr id="0" name=""/>
        <dsp:cNvSpPr/>
      </dsp:nvSpPr>
      <dsp:spPr>
        <a:xfrm>
          <a:off x="10011000" y="493434"/>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C082B3C-117B-4F61-A39A-6E3A679E86AE}">
      <dsp:nvSpPr>
        <dsp:cNvPr id="0" name=""/>
        <dsp:cNvSpPr/>
      </dsp:nvSpPr>
      <dsp:spPr>
        <a:xfrm>
          <a:off x="9426000" y="169943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dirty="0"/>
            <a:t>Practice tips for ministry</a:t>
          </a:r>
          <a:endParaRPr lang="en-US" sz="1500" kern="1200" dirty="0"/>
        </a:p>
      </dsp:txBody>
      <dsp:txXfrm>
        <a:off x="9426000" y="1699434"/>
        <a:ext cx="1800000" cy="720000"/>
      </dsp:txXfrm>
    </dsp:sp>
    <dsp:sp modelId="{114A5DB3-A758-4524-9932-927F8C3C17B5}">
      <dsp:nvSpPr>
        <dsp:cNvPr id="0" name=""/>
        <dsp:cNvSpPr/>
      </dsp:nvSpPr>
      <dsp:spPr>
        <a:xfrm>
          <a:off x="5547000" y="2869434"/>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F05141-B307-47C9-92A5-DE55A6768DBA}">
      <dsp:nvSpPr>
        <dsp:cNvPr id="0" name=""/>
        <dsp:cNvSpPr/>
      </dsp:nvSpPr>
      <dsp:spPr>
        <a:xfrm>
          <a:off x="5781000" y="3103434"/>
          <a:ext cx="630000" cy="63000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D833B23-D428-41BF-B8C1-BDB677542DC7}">
      <dsp:nvSpPr>
        <dsp:cNvPr id="0" name=""/>
        <dsp:cNvSpPr/>
      </dsp:nvSpPr>
      <dsp:spPr>
        <a:xfrm>
          <a:off x="5196000" y="430943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dirty="0"/>
            <a:t>Assessment at end of each section</a:t>
          </a:r>
          <a:endParaRPr lang="en-US" sz="1500" kern="1200" dirty="0"/>
        </a:p>
      </dsp:txBody>
      <dsp:txXfrm>
        <a:off x="5196000" y="4309434"/>
        <a:ext cx="18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52B910-06FD-BD4B-AC3D-AD2E2D2E733E}">
      <dsp:nvSpPr>
        <dsp:cNvPr id="0" name=""/>
        <dsp:cNvSpPr/>
      </dsp:nvSpPr>
      <dsp:spPr>
        <a:xfrm>
          <a:off x="447913" y="1658"/>
          <a:ext cx="2863304" cy="171798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An extensive set of additional resources (including videos) listed at the end of each section to allow participants to delve deeper and expand their knowledge</a:t>
          </a:r>
        </a:p>
      </dsp:txBody>
      <dsp:txXfrm>
        <a:off x="447913" y="1658"/>
        <a:ext cx="2863304" cy="1717982"/>
      </dsp:txXfrm>
    </dsp:sp>
    <dsp:sp modelId="{00F664E1-F7A4-5640-9B8E-EB8E1133E5B6}">
      <dsp:nvSpPr>
        <dsp:cNvPr id="0" name=""/>
        <dsp:cNvSpPr/>
      </dsp:nvSpPr>
      <dsp:spPr>
        <a:xfrm>
          <a:off x="3597547" y="1658"/>
          <a:ext cx="2863304" cy="171798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Dedicated information on Torres Strait Islander Peoples and Culture. We have separated the information where necessary to highlight the different Experiences,  Spirituality and Culture of the Torres Strait</a:t>
          </a:r>
        </a:p>
      </dsp:txBody>
      <dsp:txXfrm>
        <a:off x="3597547" y="1658"/>
        <a:ext cx="2863304" cy="1717982"/>
      </dsp:txXfrm>
    </dsp:sp>
    <dsp:sp modelId="{D3495E6D-F4EF-E241-92F5-7FCB5D052804}">
      <dsp:nvSpPr>
        <dsp:cNvPr id="0" name=""/>
        <dsp:cNvSpPr/>
      </dsp:nvSpPr>
      <dsp:spPr>
        <a:xfrm>
          <a:off x="6747182" y="1658"/>
          <a:ext cx="2863304" cy="1717982"/>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Practical tips to assist participants to engage more effectively with Aboriginal and Torres Strait Islander Peoples. This includes home visits, meeting planning and creating welcoming spaces</a:t>
          </a:r>
        </a:p>
      </dsp:txBody>
      <dsp:txXfrm>
        <a:off x="6747182" y="1658"/>
        <a:ext cx="2863304" cy="1717982"/>
      </dsp:txXfrm>
    </dsp:sp>
    <dsp:sp modelId="{2E21BECC-EDC5-0943-8E98-0FA91DF10F53}">
      <dsp:nvSpPr>
        <dsp:cNvPr id="0" name=""/>
        <dsp:cNvSpPr/>
      </dsp:nvSpPr>
      <dsp:spPr>
        <a:xfrm>
          <a:off x="2022730" y="2005971"/>
          <a:ext cx="2863304" cy="1717982"/>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AN overview of Aboriginal and Torres Strait Islander Catholics in Australia, including statistics, census data and a listing of peak Aboriginal and Torres Strait Islander Catholic Ministries</a:t>
          </a:r>
        </a:p>
      </dsp:txBody>
      <dsp:txXfrm>
        <a:off x="2022730" y="2005971"/>
        <a:ext cx="2863304" cy="1717982"/>
      </dsp:txXfrm>
    </dsp:sp>
    <dsp:sp modelId="{5C1C1109-17F4-E741-AFA6-63A5A35348C5}">
      <dsp:nvSpPr>
        <dsp:cNvPr id="0" name=""/>
        <dsp:cNvSpPr/>
      </dsp:nvSpPr>
      <dsp:spPr>
        <a:xfrm>
          <a:off x="5172365" y="2005971"/>
          <a:ext cx="2863304" cy="1717982"/>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End of module Assessments that include a randomised set of questions to ensure participant competency</a:t>
          </a:r>
        </a:p>
      </dsp:txBody>
      <dsp:txXfrm>
        <a:off x="5172365" y="2005971"/>
        <a:ext cx="2863304" cy="17179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5C581-E08F-3546-9C8E-E1F8792EFCA5}">
      <dsp:nvSpPr>
        <dsp:cNvPr id="0" name=""/>
        <dsp:cNvSpPr/>
      </dsp:nvSpPr>
      <dsp:spPr>
        <a:xfrm>
          <a:off x="1966304" y="18603"/>
          <a:ext cx="1968390" cy="1806180"/>
        </a:xfrm>
        <a:prstGeom prst="trapezoid">
          <a:avLst>
            <a:gd name="adj" fmla="val 5449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GB" sz="6500" kern="1200" dirty="0"/>
        </a:p>
      </dsp:txBody>
      <dsp:txXfrm>
        <a:off x="1966304" y="18603"/>
        <a:ext cx="1968390" cy="1806180"/>
      </dsp:txXfrm>
    </dsp:sp>
    <dsp:sp modelId="{1781F1DC-9F82-9140-A270-2E937ADA4E97}">
      <dsp:nvSpPr>
        <dsp:cNvPr id="0" name=""/>
        <dsp:cNvSpPr/>
      </dsp:nvSpPr>
      <dsp:spPr>
        <a:xfrm>
          <a:off x="978447" y="1793609"/>
          <a:ext cx="3936781" cy="1806180"/>
        </a:xfrm>
        <a:prstGeom prst="trapezoid">
          <a:avLst>
            <a:gd name="adj" fmla="val 54490"/>
          </a:avLst>
        </a:prstGeom>
        <a:solidFill>
          <a:schemeClr val="accent3">
            <a:hueOff val="539161"/>
            <a:satOff val="36877"/>
            <a:lumOff val="637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GB" sz="6500" kern="1200" dirty="0">
            <a:solidFill>
              <a:srgbClr val="B43500"/>
            </a:solidFill>
          </a:endParaRPr>
        </a:p>
      </dsp:txBody>
      <dsp:txXfrm>
        <a:off x="1667384" y="1793609"/>
        <a:ext cx="2558907" cy="1806180"/>
      </dsp:txXfrm>
    </dsp:sp>
    <dsp:sp modelId="{FA24C8CA-A7EF-1843-9889-6674CFF5D099}">
      <dsp:nvSpPr>
        <dsp:cNvPr id="0" name=""/>
        <dsp:cNvSpPr/>
      </dsp:nvSpPr>
      <dsp:spPr>
        <a:xfrm>
          <a:off x="0" y="3599789"/>
          <a:ext cx="5905172" cy="1806180"/>
        </a:xfrm>
        <a:prstGeom prst="trapezoid">
          <a:avLst>
            <a:gd name="adj" fmla="val 54490"/>
          </a:avLst>
        </a:prstGeom>
        <a:solidFill>
          <a:schemeClr val="accent3">
            <a:hueOff val="1078323"/>
            <a:satOff val="73754"/>
            <a:lumOff val="1274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GB" sz="6500" kern="1200" dirty="0">
            <a:solidFill>
              <a:srgbClr val="B43500"/>
            </a:solidFill>
          </a:endParaRPr>
        </a:p>
      </dsp:txBody>
      <dsp:txXfrm>
        <a:off x="1033405" y="3599789"/>
        <a:ext cx="3838361" cy="18061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396821-0A32-C14E-955E-6C99A1AEEF32}">
      <dsp:nvSpPr>
        <dsp:cNvPr id="0" name=""/>
        <dsp:cNvSpPr/>
      </dsp:nvSpPr>
      <dsp:spPr>
        <a:xfrm>
          <a:off x="5225707" y="1823717"/>
          <a:ext cx="3966361" cy="1053840"/>
        </a:xfrm>
        <a:custGeom>
          <a:avLst/>
          <a:gdLst/>
          <a:ahLst/>
          <a:cxnLst/>
          <a:rect l="0" t="0" r="0" b="0"/>
          <a:pathLst>
            <a:path>
              <a:moveTo>
                <a:pt x="0" y="0"/>
              </a:moveTo>
              <a:lnTo>
                <a:pt x="0" y="766280"/>
              </a:lnTo>
              <a:lnTo>
                <a:pt x="3966361" y="766280"/>
              </a:lnTo>
              <a:lnTo>
                <a:pt x="3966361" y="105384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3D21E3-5FC0-B54C-BF01-A0F36437E892}">
      <dsp:nvSpPr>
        <dsp:cNvPr id="0" name=""/>
        <dsp:cNvSpPr/>
      </dsp:nvSpPr>
      <dsp:spPr>
        <a:xfrm>
          <a:off x="5225707" y="1823717"/>
          <a:ext cx="172463" cy="1053840"/>
        </a:xfrm>
        <a:custGeom>
          <a:avLst/>
          <a:gdLst/>
          <a:ahLst/>
          <a:cxnLst/>
          <a:rect l="0" t="0" r="0" b="0"/>
          <a:pathLst>
            <a:path>
              <a:moveTo>
                <a:pt x="0" y="0"/>
              </a:moveTo>
              <a:lnTo>
                <a:pt x="0" y="766280"/>
              </a:lnTo>
              <a:lnTo>
                <a:pt x="172463" y="766280"/>
              </a:lnTo>
              <a:lnTo>
                <a:pt x="172463" y="105384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9BE780-FA90-FA4C-8D1B-0CC1E16DCA66}">
      <dsp:nvSpPr>
        <dsp:cNvPr id="0" name=""/>
        <dsp:cNvSpPr/>
      </dsp:nvSpPr>
      <dsp:spPr>
        <a:xfrm>
          <a:off x="1604273" y="1823717"/>
          <a:ext cx="3621434" cy="1053840"/>
        </a:xfrm>
        <a:custGeom>
          <a:avLst/>
          <a:gdLst/>
          <a:ahLst/>
          <a:cxnLst/>
          <a:rect l="0" t="0" r="0" b="0"/>
          <a:pathLst>
            <a:path>
              <a:moveTo>
                <a:pt x="3621434" y="0"/>
              </a:moveTo>
              <a:lnTo>
                <a:pt x="3621434" y="766280"/>
              </a:lnTo>
              <a:lnTo>
                <a:pt x="0" y="766280"/>
              </a:lnTo>
              <a:lnTo>
                <a:pt x="0" y="105384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273D72-BE07-7A4D-90F2-CBE5E961F03C}">
      <dsp:nvSpPr>
        <dsp:cNvPr id="0" name=""/>
        <dsp:cNvSpPr/>
      </dsp:nvSpPr>
      <dsp:spPr>
        <a:xfrm>
          <a:off x="736514" y="-147384"/>
          <a:ext cx="8978386" cy="197110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EF29DDC6-A544-4A4A-958F-4F0EFDFC1C06}">
      <dsp:nvSpPr>
        <dsp:cNvPr id="0" name=""/>
        <dsp:cNvSpPr/>
      </dsp:nvSpPr>
      <dsp:spPr>
        <a:xfrm>
          <a:off x="1081414" y="180270"/>
          <a:ext cx="8978386" cy="1971102"/>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ADOPTING THE COURSE WITHIN YOUR ORGANISATION</a:t>
          </a:r>
        </a:p>
      </dsp:txBody>
      <dsp:txXfrm>
        <a:off x="1139146" y="238002"/>
        <a:ext cx="8862922" cy="1855638"/>
      </dsp:txXfrm>
    </dsp:sp>
    <dsp:sp modelId="{3D627309-6472-F541-A9F6-6091607A6693}">
      <dsp:nvSpPr>
        <dsp:cNvPr id="0" name=""/>
        <dsp:cNvSpPr/>
      </dsp:nvSpPr>
      <dsp:spPr>
        <a:xfrm>
          <a:off x="52224" y="2877558"/>
          <a:ext cx="3104098" cy="197110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A5540F0E-E0E7-894A-9E1E-25D23D8B98F0}">
      <dsp:nvSpPr>
        <dsp:cNvPr id="0" name=""/>
        <dsp:cNvSpPr/>
      </dsp:nvSpPr>
      <dsp:spPr>
        <a:xfrm>
          <a:off x="397124" y="3205213"/>
          <a:ext cx="3104098" cy="197110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Integrate the course into your existing E –learning Platform</a:t>
          </a:r>
        </a:p>
      </dsp:txBody>
      <dsp:txXfrm>
        <a:off x="454856" y="3262945"/>
        <a:ext cx="2988634" cy="1855638"/>
      </dsp:txXfrm>
    </dsp:sp>
    <dsp:sp modelId="{05E1D708-6CB9-E846-8861-AA8E784D3334}">
      <dsp:nvSpPr>
        <dsp:cNvPr id="0" name=""/>
        <dsp:cNvSpPr/>
      </dsp:nvSpPr>
      <dsp:spPr>
        <a:xfrm>
          <a:off x="3846122" y="2877558"/>
          <a:ext cx="3104098" cy="197110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E35850A9-63A5-FD46-BA79-9F5BBB4DECFA}">
      <dsp:nvSpPr>
        <dsp:cNvPr id="0" name=""/>
        <dsp:cNvSpPr/>
      </dsp:nvSpPr>
      <dsp:spPr>
        <a:xfrm>
          <a:off x="4191022" y="3205213"/>
          <a:ext cx="3104098" cy="197110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Up to 50 licenses can be purchased and assigned via the Online Store</a:t>
          </a:r>
        </a:p>
      </dsp:txBody>
      <dsp:txXfrm>
        <a:off x="4248754" y="3262945"/>
        <a:ext cx="2988634" cy="1855638"/>
      </dsp:txXfrm>
    </dsp:sp>
    <dsp:sp modelId="{CF4368E4-E28A-F94D-8941-AAA9285DFE50}">
      <dsp:nvSpPr>
        <dsp:cNvPr id="0" name=""/>
        <dsp:cNvSpPr/>
      </dsp:nvSpPr>
      <dsp:spPr>
        <a:xfrm>
          <a:off x="7640020" y="2877558"/>
          <a:ext cx="3104098" cy="197110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066D0E6-EDC1-9F49-AB21-EB5B62F99435}">
      <dsp:nvSpPr>
        <dsp:cNvPr id="0" name=""/>
        <dsp:cNvSpPr/>
      </dsp:nvSpPr>
      <dsp:spPr>
        <a:xfrm>
          <a:off x="7984920" y="3205213"/>
          <a:ext cx="3104098" cy="197110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Create a self managed unit within the NATSICC E-Learning platform</a:t>
          </a:r>
        </a:p>
      </dsp:txBody>
      <dsp:txXfrm>
        <a:off x="8042652" y="3262945"/>
        <a:ext cx="2988634" cy="1855638"/>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6/11/2024</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2332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510073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6/11/2024</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6/11/2024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6/11/2024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6/11/2024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6/11/2024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6/11/2024</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6/11/2024</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6/11/2024</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BE9944B-E7F3-B4B8-C31D-67943E32DDE3}"/>
              </a:ext>
            </a:extLst>
          </p:cNvPr>
          <p:cNvPicPr>
            <a:picLocks noChangeAspect="1"/>
          </p:cNvPicPr>
          <p:nvPr/>
        </p:nvPicPr>
        <p:blipFill>
          <a:blip r:embed="rId2"/>
          <a:stretch>
            <a:fillRect/>
          </a:stretch>
        </p:blipFill>
        <p:spPr>
          <a:xfrm>
            <a:off x="-452846" y="-661395"/>
            <a:ext cx="12644846" cy="12644846"/>
          </a:xfrm>
          <a:prstGeom prst="rect">
            <a:avLst/>
          </a:prstGeom>
        </p:spPr>
      </p:pic>
      <p:sp>
        <p:nvSpPr>
          <p:cNvPr id="10" name="Rectangle 9">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941695"/>
            <a:ext cx="5452527" cy="4974610"/>
          </a:xfrm>
          <a:prstGeom prst="rect">
            <a:avLst/>
          </a:prstGeom>
          <a:solidFill>
            <a:schemeClr val="bg1">
              <a:lumMod val="75000"/>
              <a:lumOff val="25000"/>
            </a:schemeClr>
          </a:solidFill>
          <a:ln w="6350" cap="sq" cmpd="sng" algn="ctr">
            <a:noFill/>
            <a:prstDash val="solid"/>
            <a:miter lim="800000"/>
          </a:ln>
          <a:effectLst/>
        </p:spPr>
        <p:txBody>
          <a:bodyPr/>
          <a:lstStyle/>
          <a:p>
            <a:endParaRPr lang="en-US"/>
          </a:p>
        </p:txBody>
      </p:sp>
      <p:sp>
        <p:nvSpPr>
          <p:cNvPr id="12" name="Rectangle 11">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106424"/>
            <a:ext cx="5120640" cy="4645152"/>
          </a:xfrm>
          <a:prstGeom prst="rect">
            <a:avLst/>
          </a:prstGeom>
          <a:noFill/>
          <a:ln w="6350" cap="sq" cmpd="sng" algn="ctr">
            <a:solidFill>
              <a:schemeClr val="tx1"/>
            </a:solidFill>
            <a:prstDash val="solid"/>
            <a:miter lim="800000"/>
          </a:ln>
          <a:effectLst>
            <a:softEdge rad="0"/>
          </a:effectLst>
        </p:spPr>
        <p:txBody>
          <a:bodyPr/>
          <a:lstStyle/>
          <a:p>
            <a:endParaRPr lang="en-US"/>
          </a:p>
        </p:txBody>
      </p:sp>
      <p:sp>
        <p:nvSpPr>
          <p:cNvPr id="2" name="Title 1">
            <a:extLst>
              <a:ext uri="{FF2B5EF4-FFF2-40B4-BE49-F238E27FC236}">
                <a16:creationId xmlns:a16="http://schemas.microsoft.com/office/drawing/2014/main" id="{59D19593-ED9C-4015-B4F5-35B362070A3C}"/>
              </a:ext>
            </a:extLst>
          </p:cNvPr>
          <p:cNvSpPr>
            <a:spLocks noGrp="1"/>
          </p:cNvSpPr>
          <p:nvPr>
            <p:ph type="title"/>
          </p:nvPr>
        </p:nvSpPr>
        <p:spPr>
          <a:xfrm>
            <a:off x="1262701" y="3298701"/>
            <a:ext cx="4633416" cy="1371600"/>
          </a:xfrm>
        </p:spPr>
        <p:txBody>
          <a:bodyPr>
            <a:normAutofit fontScale="90000"/>
          </a:bodyPr>
          <a:lstStyle/>
          <a:p>
            <a:r>
              <a:rPr lang="en-AU" dirty="0"/>
              <a:t>Cross Cultural Competency in a Catholic Context </a:t>
            </a:r>
            <a:endParaRPr lang="en-US" dirty="0"/>
          </a:p>
        </p:txBody>
      </p:sp>
      <p:pic>
        <p:nvPicPr>
          <p:cNvPr id="7" name="Picture 6" descr="A close up of a logo&#10;&#10;Description automatically generated">
            <a:extLst>
              <a:ext uri="{FF2B5EF4-FFF2-40B4-BE49-F238E27FC236}">
                <a16:creationId xmlns:a16="http://schemas.microsoft.com/office/drawing/2014/main" id="{5B932DF6-62B4-4AC2-BA0B-68AE493A3358}"/>
              </a:ext>
            </a:extLst>
          </p:cNvPr>
          <p:cNvPicPr>
            <a:picLocks noChangeAspect="1"/>
          </p:cNvPicPr>
          <p:nvPr/>
        </p:nvPicPr>
        <p:blipFill>
          <a:blip r:embed="rId3"/>
          <a:stretch>
            <a:fillRect/>
          </a:stretch>
        </p:blipFill>
        <p:spPr>
          <a:xfrm>
            <a:off x="1262701" y="1156647"/>
            <a:ext cx="2134364" cy="2134364"/>
          </a:xfrm>
          <a:prstGeom prst="rect">
            <a:avLst/>
          </a:prstGeom>
        </p:spPr>
      </p:pic>
      <p:cxnSp>
        <p:nvCxnSpPr>
          <p:cNvPr id="9" name="Straight Connector 8">
            <a:extLst>
              <a:ext uri="{FF2B5EF4-FFF2-40B4-BE49-F238E27FC236}">
                <a16:creationId xmlns:a16="http://schemas.microsoft.com/office/drawing/2014/main" id="{E301A29D-B434-459D-80E2-3CCBA8811086}"/>
              </a:ext>
            </a:extLst>
          </p:cNvPr>
          <p:cNvCxnSpPr/>
          <p:nvPr/>
        </p:nvCxnSpPr>
        <p:spPr>
          <a:xfrm>
            <a:off x="1352550" y="5076253"/>
            <a:ext cx="454356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DF2689A-4A87-4B5D-BB56-3B0E993D26D6}"/>
              </a:ext>
            </a:extLst>
          </p:cNvPr>
          <p:cNvSpPr txBox="1"/>
          <p:nvPr/>
        </p:nvSpPr>
        <p:spPr>
          <a:xfrm>
            <a:off x="1262701" y="5076253"/>
            <a:ext cx="4633416" cy="584775"/>
          </a:xfrm>
          <a:prstGeom prst="rect">
            <a:avLst/>
          </a:prstGeom>
          <a:noFill/>
        </p:spPr>
        <p:txBody>
          <a:bodyPr wrap="square" rtlCol="0">
            <a:spAutoFit/>
          </a:bodyPr>
          <a:lstStyle/>
          <a:p>
            <a:r>
              <a:rPr lang="en-AU" sz="1600" dirty="0"/>
              <a:t>An online foundational course to help you engage effectively with Australia’s First Peoples</a:t>
            </a:r>
            <a:endParaRPr lang="en-US" sz="1600" dirty="0"/>
          </a:p>
        </p:txBody>
      </p:sp>
    </p:spTree>
    <p:extLst>
      <p:ext uri="{BB962C8B-B14F-4D97-AF65-F5344CB8AC3E}">
        <p14:creationId xmlns:p14="http://schemas.microsoft.com/office/powerpoint/2010/main" val="2349898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A96B68C5-6B08-DA44-AFBA-8945321E60CC}"/>
              </a:ext>
            </a:extLst>
          </p:cNvPr>
          <p:cNvPicPr>
            <a:picLocks noChangeAspect="1"/>
          </p:cNvPicPr>
          <p:nvPr/>
        </p:nvPicPr>
        <p:blipFill rotWithShape="1">
          <a:blip r:embed="rId2">
            <a:alphaModFix amt="50000"/>
          </a:blip>
          <a:srcRect b="43852"/>
          <a:stretch/>
        </p:blipFill>
        <p:spPr>
          <a:xfrm>
            <a:off x="-22221" y="0"/>
            <a:ext cx="12214222" cy="6857996"/>
          </a:xfrm>
          <a:prstGeom prst="rect">
            <a:avLst/>
          </a:prstGeom>
        </p:spPr>
      </p:pic>
      <p:sp>
        <p:nvSpPr>
          <p:cNvPr id="2" name="Title 1">
            <a:extLst>
              <a:ext uri="{FF2B5EF4-FFF2-40B4-BE49-F238E27FC236}">
                <a16:creationId xmlns:a16="http://schemas.microsoft.com/office/drawing/2014/main" id="{593B4259-8267-C248-8711-792B5DC502A6}"/>
              </a:ext>
            </a:extLst>
          </p:cNvPr>
          <p:cNvSpPr>
            <a:spLocks noGrp="1"/>
          </p:cNvSpPr>
          <p:nvPr>
            <p:ph type="title"/>
          </p:nvPr>
        </p:nvSpPr>
        <p:spPr>
          <a:xfrm>
            <a:off x="567560" y="350396"/>
            <a:ext cx="10515600" cy="1325563"/>
          </a:xfrm>
        </p:spPr>
        <p:txBody>
          <a:bodyPr/>
          <a:lstStyle/>
          <a:p>
            <a:r>
              <a:rPr lang="en-US" dirty="0"/>
              <a:t>Pricing </a:t>
            </a:r>
            <a:br>
              <a:rPr lang="en-US" dirty="0"/>
            </a:br>
            <a:r>
              <a:rPr lang="en-US" dirty="0"/>
              <a:t>Structure</a:t>
            </a:r>
          </a:p>
        </p:txBody>
      </p:sp>
      <p:graphicFrame>
        <p:nvGraphicFramePr>
          <p:cNvPr id="4" name="Content Placeholder 3">
            <a:extLst>
              <a:ext uri="{FF2B5EF4-FFF2-40B4-BE49-F238E27FC236}">
                <a16:creationId xmlns:a16="http://schemas.microsoft.com/office/drawing/2014/main" id="{F8979576-4071-184F-8C38-ADECB8F723D7}"/>
              </a:ext>
            </a:extLst>
          </p:cNvPr>
          <p:cNvGraphicFramePr>
            <a:graphicFrameLocks noGrp="1"/>
          </p:cNvGraphicFramePr>
          <p:nvPr>
            <p:ph idx="1"/>
            <p:extLst>
              <p:ext uri="{D42A27DB-BD31-4B8C-83A1-F6EECF244321}">
                <p14:modId xmlns:p14="http://schemas.microsoft.com/office/powerpoint/2010/main" val="873304687"/>
              </p:ext>
            </p:extLst>
          </p:nvPr>
        </p:nvGraphicFramePr>
        <p:xfrm>
          <a:off x="567559" y="819386"/>
          <a:ext cx="5905172" cy="54185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F49A8E5C-B5A6-E14B-B123-282B605A6265}"/>
              </a:ext>
            </a:extLst>
          </p:cNvPr>
          <p:cNvSpPr txBox="1"/>
          <p:nvPr/>
        </p:nvSpPr>
        <p:spPr>
          <a:xfrm>
            <a:off x="2769028" y="1599332"/>
            <a:ext cx="1452881" cy="584775"/>
          </a:xfrm>
          <a:prstGeom prst="rect">
            <a:avLst/>
          </a:prstGeom>
          <a:noFill/>
        </p:spPr>
        <p:txBody>
          <a:bodyPr wrap="square" rtlCol="0">
            <a:spAutoFit/>
          </a:bodyPr>
          <a:lstStyle/>
          <a:p>
            <a:pPr algn="ctr"/>
            <a:r>
              <a:rPr lang="en-US" sz="2000" dirty="0"/>
              <a:t>1 – 249 </a:t>
            </a:r>
          </a:p>
          <a:p>
            <a:pPr algn="ctr"/>
            <a:r>
              <a:rPr lang="en-US" sz="1200" dirty="0"/>
              <a:t>Users</a:t>
            </a:r>
          </a:p>
        </p:txBody>
      </p:sp>
      <p:cxnSp>
        <p:nvCxnSpPr>
          <p:cNvPr id="9" name="Straight Connector 8">
            <a:extLst>
              <a:ext uri="{FF2B5EF4-FFF2-40B4-BE49-F238E27FC236}">
                <a16:creationId xmlns:a16="http://schemas.microsoft.com/office/drawing/2014/main" id="{4C5E8759-FA41-5041-B31C-DFEB0AEE4654}"/>
              </a:ext>
            </a:extLst>
          </p:cNvPr>
          <p:cNvCxnSpPr>
            <a:cxnSpLocks/>
          </p:cNvCxnSpPr>
          <p:nvPr/>
        </p:nvCxnSpPr>
        <p:spPr>
          <a:xfrm>
            <a:off x="4754880" y="2622005"/>
            <a:ext cx="702056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1E21FD26-E9E8-8F41-8DF2-9423577ADC49}"/>
              </a:ext>
            </a:extLst>
          </p:cNvPr>
          <p:cNvCxnSpPr>
            <a:cxnSpLocks/>
          </p:cNvCxnSpPr>
          <p:nvPr/>
        </p:nvCxnSpPr>
        <p:spPr>
          <a:xfrm>
            <a:off x="3770051" y="819386"/>
            <a:ext cx="8005389" cy="0"/>
          </a:xfrm>
          <a:prstGeom prst="line">
            <a:avLst/>
          </a:prstGeom>
          <a:ln w="12700"/>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5DF19CE4-52EA-614C-B211-E6B1D9A0EF46}"/>
              </a:ext>
            </a:extLst>
          </p:cNvPr>
          <p:cNvSpPr txBox="1"/>
          <p:nvPr/>
        </p:nvSpPr>
        <p:spPr>
          <a:xfrm>
            <a:off x="7221329" y="1350430"/>
            <a:ext cx="4403111" cy="461665"/>
          </a:xfrm>
          <a:prstGeom prst="rect">
            <a:avLst/>
          </a:prstGeom>
          <a:noFill/>
        </p:spPr>
        <p:txBody>
          <a:bodyPr wrap="square" rtlCol="0">
            <a:spAutoFit/>
          </a:bodyPr>
          <a:lstStyle/>
          <a:p>
            <a:r>
              <a:rPr lang="en-US" sz="2400" dirty="0"/>
              <a:t>Online Store - $20 per person</a:t>
            </a:r>
          </a:p>
        </p:txBody>
      </p:sp>
      <p:sp>
        <p:nvSpPr>
          <p:cNvPr id="28" name="TextBox 27">
            <a:extLst>
              <a:ext uri="{FF2B5EF4-FFF2-40B4-BE49-F238E27FC236}">
                <a16:creationId xmlns:a16="http://schemas.microsoft.com/office/drawing/2014/main" id="{0565FA21-BF42-B048-A1C1-749FDB5880D8}"/>
              </a:ext>
            </a:extLst>
          </p:cNvPr>
          <p:cNvSpPr txBox="1"/>
          <p:nvPr/>
        </p:nvSpPr>
        <p:spPr>
          <a:xfrm>
            <a:off x="7221328" y="4743160"/>
            <a:ext cx="4259471" cy="1200329"/>
          </a:xfrm>
          <a:prstGeom prst="rect">
            <a:avLst/>
          </a:prstGeom>
          <a:noFill/>
        </p:spPr>
        <p:txBody>
          <a:bodyPr wrap="square" rtlCol="0">
            <a:spAutoFit/>
          </a:bodyPr>
          <a:lstStyle/>
          <a:p>
            <a:r>
              <a:rPr lang="en-US" sz="2400" dirty="0"/>
              <a:t>Own Platform (File supplied)</a:t>
            </a:r>
          </a:p>
          <a:p>
            <a:r>
              <a:rPr lang="en-US" sz="2400" dirty="0"/>
              <a:t>1000+: $500 + $7pp</a:t>
            </a:r>
          </a:p>
          <a:p>
            <a:r>
              <a:rPr lang="en-US" sz="2400" dirty="0"/>
              <a:t>2000+: $500 + $5pp </a:t>
            </a:r>
          </a:p>
        </p:txBody>
      </p:sp>
      <p:cxnSp>
        <p:nvCxnSpPr>
          <p:cNvPr id="18" name="Straight Connector 17">
            <a:extLst>
              <a:ext uri="{FF2B5EF4-FFF2-40B4-BE49-F238E27FC236}">
                <a16:creationId xmlns:a16="http://schemas.microsoft.com/office/drawing/2014/main" id="{C99E7BA5-CC3E-AF44-913C-EB3597847B3E}"/>
              </a:ext>
            </a:extLst>
          </p:cNvPr>
          <p:cNvCxnSpPr>
            <a:cxnSpLocks/>
          </p:cNvCxnSpPr>
          <p:nvPr/>
        </p:nvCxnSpPr>
        <p:spPr>
          <a:xfrm>
            <a:off x="5659120" y="4423257"/>
            <a:ext cx="611632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E64B4F1C-BE88-314D-ACA1-9DAD139DED35}"/>
              </a:ext>
            </a:extLst>
          </p:cNvPr>
          <p:cNvCxnSpPr>
            <a:cxnSpLocks/>
          </p:cNvCxnSpPr>
          <p:nvPr/>
        </p:nvCxnSpPr>
        <p:spPr>
          <a:xfrm>
            <a:off x="6604000" y="6237927"/>
            <a:ext cx="5171440" cy="0"/>
          </a:xfrm>
          <a:prstGeom prst="line">
            <a:avLst/>
          </a:prstGeom>
          <a:ln w="12700"/>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3A8937E8-F9A8-9D45-A177-ADDF5BB3FBED}"/>
              </a:ext>
            </a:extLst>
          </p:cNvPr>
          <p:cNvSpPr txBox="1"/>
          <p:nvPr/>
        </p:nvSpPr>
        <p:spPr>
          <a:xfrm>
            <a:off x="2077114" y="3208160"/>
            <a:ext cx="2829697" cy="584775"/>
          </a:xfrm>
          <a:prstGeom prst="rect">
            <a:avLst/>
          </a:prstGeom>
          <a:noFill/>
        </p:spPr>
        <p:txBody>
          <a:bodyPr wrap="square" rtlCol="0">
            <a:spAutoFit/>
          </a:bodyPr>
          <a:lstStyle/>
          <a:p>
            <a:pPr algn="ctr"/>
            <a:r>
              <a:rPr lang="en-US" sz="2000"/>
              <a:t>250 </a:t>
            </a:r>
            <a:r>
              <a:rPr lang="en-US" sz="2000" dirty="0"/>
              <a:t>- 999</a:t>
            </a:r>
          </a:p>
          <a:p>
            <a:pPr algn="ctr"/>
            <a:r>
              <a:rPr lang="en-US" sz="1200" dirty="0"/>
              <a:t>Users</a:t>
            </a:r>
          </a:p>
        </p:txBody>
      </p:sp>
      <p:sp>
        <p:nvSpPr>
          <p:cNvPr id="30" name="TextBox 29">
            <a:extLst>
              <a:ext uri="{FF2B5EF4-FFF2-40B4-BE49-F238E27FC236}">
                <a16:creationId xmlns:a16="http://schemas.microsoft.com/office/drawing/2014/main" id="{23041AF2-39E6-4741-A3E7-4F7729C23C49}"/>
              </a:ext>
            </a:extLst>
          </p:cNvPr>
          <p:cNvSpPr txBox="1"/>
          <p:nvPr/>
        </p:nvSpPr>
        <p:spPr>
          <a:xfrm>
            <a:off x="2077113" y="4989382"/>
            <a:ext cx="2829697" cy="584775"/>
          </a:xfrm>
          <a:prstGeom prst="rect">
            <a:avLst/>
          </a:prstGeom>
          <a:noFill/>
        </p:spPr>
        <p:txBody>
          <a:bodyPr wrap="square" rtlCol="0">
            <a:spAutoFit/>
          </a:bodyPr>
          <a:lstStyle/>
          <a:p>
            <a:pPr algn="ctr"/>
            <a:r>
              <a:rPr lang="en-US" sz="2000" dirty="0"/>
              <a:t>1000+</a:t>
            </a:r>
          </a:p>
          <a:p>
            <a:pPr algn="ctr"/>
            <a:r>
              <a:rPr lang="en-US" sz="1200" dirty="0"/>
              <a:t>Users</a:t>
            </a:r>
          </a:p>
        </p:txBody>
      </p:sp>
      <p:sp>
        <p:nvSpPr>
          <p:cNvPr id="31" name="TextBox 30">
            <a:extLst>
              <a:ext uri="{FF2B5EF4-FFF2-40B4-BE49-F238E27FC236}">
                <a16:creationId xmlns:a16="http://schemas.microsoft.com/office/drawing/2014/main" id="{A46F05E4-BB7F-8C44-86F9-C565563D5C8E}"/>
              </a:ext>
            </a:extLst>
          </p:cNvPr>
          <p:cNvSpPr txBox="1"/>
          <p:nvPr/>
        </p:nvSpPr>
        <p:spPr>
          <a:xfrm>
            <a:off x="7221329" y="2928491"/>
            <a:ext cx="4707911" cy="1200329"/>
          </a:xfrm>
          <a:prstGeom prst="rect">
            <a:avLst/>
          </a:prstGeom>
          <a:noFill/>
        </p:spPr>
        <p:txBody>
          <a:bodyPr wrap="square" rtlCol="0">
            <a:spAutoFit/>
          </a:bodyPr>
          <a:lstStyle/>
          <a:p>
            <a:r>
              <a:rPr lang="en-US" sz="2400" dirty="0"/>
              <a:t>NATSICC Platform - $10</a:t>
            </a:r>
          </a:p>
          <a:p>
            <a:r>
              <a:rPr lang="en-US" sz="2400" dirty="0"/>
              <a:t>Own Platform - $10 </a:t>
            </a:r>
          </a:p>
          <a:p>
            <a:r>
              <a:rPr lang="en-US" sz="2400" dirty="0"/>
              <a:t>(+ $500 file provision fee)</a:t>
            </a:r>
          </a:p>
        </p:txBody>
      </p:sp>
    </p:spTree>
    <p:extLst>
      <p:ext uri="{BB962C8B-B14F-4D97-AF65-F5344CB8AC3E}">
        <p14:creationId xmlns:p14="http://schemas.microsoft.com/office/powerpoint/2010/main" val="2391848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B3ECFBF4-04B5-603A-5755-D23DDB19C077}"/>
              </a:ext>
            </a:extLst>
          </p:cNvPr>
          <p:cNvGraphicFramePr>
            <a:graphicFrameLocks noGrp="1"/>
          </p:cNvGraphicFramePr>
          <p:nvPr>
            <p:ph idx="1"/>
            <p:extLst>
              <p:ext uri="{D42A27DB-BD31-4B8C-83A1-F6EECF244321}">
                <p14:modId xmlns:p14="http://schemas.microsoft.com/office/powerpoint/2010/main" val="3929687333"/>
              </p:ext>
            </p:extLst>
          </p:nvPr>
        </p:nvGraphicFramePr>
        <p:xfrm>
          <a:off x="505325" y="932046"/>
          <a:ext cx="11141243" cy="5179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0181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91823E5-7EA2-117A-F5D9-8A1CAE506C55}"/>
              </a:ext>
            </a:extLst>
          </p:cNvPr>
          <p:cNvPicPr>
            <a:picLocks noChangeAspect="1"/>
          </p:cNvPicPr>
          <p:nvPr/>
        </p:nvPicPr>
        <p:blipFill rotWithShape="1">
          <a:blip r:embed="rId2"/>
          <a:srcRect t="22378" r="-1" b="21357"/>
          <a:stretch/>
        </p:blipFill>
        <p:spPr>
          <a:xfrm>
            <a:off x="20" y="10"/>
            <a:ext cx="12188932" cy="6857990"/>
          </a:xfrm>
          <a:prstGeom prst="rect">
            <a:avLst/>
          </a:prstGeom>
          <a:noFill/>
        </p:spPr>
      </p:pic>
      <p:sp>
        <p:nvSpPr>
          <p:cNvPr id="28" name="Rectangle 27">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941695"/>
            <a:ext cx="5452527" cy="4974610"/>
          </a:xfrm>
          <a:prstGeom prst="rect">
            <a:avLst/>
          </a:prstGeom>
          <a:solidFill>
            <a:schemeClr val="bg1">
              <a:lumMod val="75000"/>
              <a:lumOff val="25000"/>
            </a:schemeClr>
          </a:solidFill>
          <a:ln w="6350" cap="sq" cmpd="sng" algn="ctr">
            <a:noFill/>
            <a:prstDash val="solid"/>
            <a:miter lim="800000"/>
          </a:ln>
          <a:effectLst/>
        </p:spPr>
        <p:txBody>
          <a:bodyPr/>
          <a:lstStyle/>
          <a:p>
            <a:endParaRPr lang="en-US"/>
          </a:p>
        </p:txBody>
      </p:sp>
      <p:sp>
        <p:nvSpPr>
          <p:cNvPr id="30" name="Rectangle 29">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106424"/>
            <a:ext cx="5120640" cy="4645152"/>
          </a:xfrm>
          <a:prstGeom prst="rect">
            <a:avLst/>
          </a:prstGeom>
          <a:noFill/>
          <a:ln w="6350" cap="sq" cmpd="sng" algn="ctr">
            <a:solidFill>
              <a:schemeClr val="tx1"/>
            </a:solidFill>
            <a:prstDash val="solid"/>
            <a:miter lim="800000"/>
          </a:ln>
          <a:effectLst>
            <a:softEdge rad="0"/>
          </a:effectLst>
        </p:spPr>
        <p:txBody>
          <a:bodyPr/>
          <a:lstStyle/>
          <a:p>
            <a:endParaRPr lang="en-US"/>
          </a:p>
        </p:txBody>
      </p:sp>
      <p:sp>
        <p:nvSpPr>
          <p:cNvPr id="3" name="Content Placeholder 2">
            <a:extLst>
              <a:ext uri="{FF2B5EF4-FFF2-40B4-BE49-F238E27FC236}">
                <a16:creationId xmlns:a16="http://schemas.microsoft.com/office/drawing/2014/main" id="{624CE463-AD10-47AD-9FB9-FB815F229213}"/>
              </a:ext>
            </a:extLst>
          </p:cNvPr>
          <p:cNvSpPr>
            <a:spLocks noGrp="1"/>
          </p:cNvSpPr>
          <p:nvPr>
            <p:ph idx="1"/>
          </p:nvPr>
        </p:nvSpPr>
        <p:spPr>
          <a:xfrm>
            <a:off x="1346884" y="1166767"/>
            <a:ext cx="4633415" cy="4584809"/>
          </a:xfrm>
        </p:spPr>
        <p:txBody>
          <a:bodyPr wrap="square">
            <a:normAutofit fontScale="62500" lnSpcReduction="20000"/>
          </a:bodyPr>
          <a:lstStyle/>
          <a:p>
            <a:pPr marL="0" indent="0" algn="just">
              <a:lnSpc>
                <a:spcPct val="170000"/>
              </a:lnSpc>
              <a:spcBef>
                <a:spcPts val="400"/>
              </a:spcBef>
              <a:spcAft>
                <a:spcPts val="600"/>
              </a:spcAft>
              <a:buNone/>
            </a:pPr>
            <a:r>
              <a:rPr lang="en-GB" sz="1900" dirty="0"/>
              <a:t>This course aims to give those involved in the life of the Australian Catholic Church an insight into the gift of culture, the challenges faced by Australia's First Peoples, and the continued impact of colonisation on the First Peoples of this land.</a:t>
            </a:r>
            <a:endParaRPr lang="en-US" sz="1900" dirty="0"/>
          </a:p>
          <a:p>
            <a:pPr marL="0" indent="0" algn="just">
              <a:lnSpc>
                <a:spcPct val="170000"/>
              </a:lnSpc>
              <a:spcBef>
                <a:spcPts val="400"/>
              </a:spcBef>
              <a:spcAft>
                <a:spcPts val="600"/>
              </a:spcAft>
              <a:buNone/>
            </a:pPr>
            <a:r>
              <a:rPr lang="en-GB" sz="1900" dirty="0"/>
              <a:t>It is hoped that by fostering greater awareness and understanding across cultural boundaries, resources such as this will lead to greater cultural competence and a higher level of understanding and respect.</a:t>
            </a:r>
          </a:p>
          <a:p>
            <a:pPr marL="0" indent="0" algn="just">
              <a:lnSpc>
                <a:spcPct val="170000"/>
              </a:lnSpc>
              <a:spcBef>
                <a:spcPts val="400"/>
              </a:spcBef>
              <a:spcAft>
                <a:spcPts val="600"/>
              </a:spcAft>
              <a:buNone/>
            </a:pPr>
            <a:r>
              <a:rPr lang="en-GB" sz="1900" dirty="0"/>
              <a:t>This training has been developed by the National Aboriginal and Torres Strait Islander Catholic Council (NATSICC) in conjunction with community members and Catholic Church representatives.</a:t>
            </a:r>
          </a:p>
          <a:p>
            <a:pPr marL="0" indent="0" algn="just">
              <a:lnSpc>
                <a:spcPct val="170000"/>
              </a:lnSpc>
              <a:spcBef>
                <a:spcPts val="400"/>
              </a:spcBef>
              <a:spcAft>
                <a:spcPts val="600"/>
              </a:spcAft>
              <a:buNone/>
            </a:pPr>
            <a:r>
              <a:rPr lang="en-GB" sz="1900" b="1" dirty="0"/>
              <a:t>It is the only Online Cross Cultural Competency Course to incorporate a Catholic Focus.</a:t>
            </a:r>
            <a:endParaRPr lang="en-US" sz="1900" b="1" dirty="0"/>
          </a:p>
          <a:p>
            <a:pPr>
              <a:lnSpc>
                <a:spcPct val="100000"/>
              </a:lnSpc>
            </a:pPr>
            <a:endParaRPr lang="en-US" sz="1100" dirty="0"/>
          </a:p>
        </p:txBody>
      </p:sp>
    </p:spTree>
    <p:extLst>
      <p:ext uri="{BB962C8B-B14F-4D97-AF65-F5344CB8AC3E}">
        <p14:creationId xmlns:p14="http://schemas.microsoft.com/office/powerpoint/2010/main" val="78952144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rug&#10;&#10;Description automatically generated">
            <a:extLst>
              <a:ext uri="{FF2B5EF4-FFF2-40B4-BE49-F238E27FC236}">
                <a16:creationId xmlns:a16="http://schemas.microsoft.com/office/drawing/2014/main" id="{2E0FC769-8ACC-4589-89FA-8E008B014071}"/>
              </a:ext>
            </a:extLst>
          </p:cNvPr>
          <p:cNvPicPr>
            <a:picLocks noGrp="1" noChangeAspect="1"/>
          </p:cNvPicPr>
          <p:nvPr>
            <p:ph idx="1"/>
          </p:nvPr>
        </p:nvPicPr>
        <p:blipFill>
          <a:blip r:embed="rId2">
            <a:alphaModFix amt="85000"/>
          </a:blip>
          <a:stretch>
            <a:fillRect/>
          </a:stretch>
        </p:blipFill>
        <p:spPr>
          <a:xfrm rot="5400000" flipV="1">
            <a:off x="2667000" y="-2667000"/>
            <a:ext cx="6858000" cy="12192000"/>
          </a:xfrm>
        </p:spPr>
      </p:pic>
      <p:sp>
        <p:nvSpPr>
          <p:cNvPr id="7" name="TextBox 6">
            <a:extLst>
              <a:ext uri="{FF2B5EF4-FFF2-40B4-BE49-F238E27FC236}">
                <a16:creationId xmlns:a16="http://schemas.microsoft.com/office/drawing/2014/main" id="{9574D581-5E0B-43F6-95A6-624FC7F18D15}"/>
              </a:ext>
            </a:extLst>
          </p:cNvPr>
          <p:cNvSpPr txBox="1"/>
          <p:nvPr/>
        </p:nvSpPr>
        <p:spPr>
          <a:xfrm>
            <a:off x="747305" y="1056013"/>
            <a:ext cx="10507707" cy="1323439"/>
          </a:xfrm>
          <a:prstGeom prst="rect">
            <a:avLst/>
          </a:prstGeom>
          <a:solidFill>
            <a:schemeClr val="bg1"/>
          </a:solidFill>
        </p:spPr>
        <p:txBody>
          <a:bodyPr wrap="square">
            <a:spAutoFit/>
          </a:bodyPr>
          <a:lstStyle/>
          <a:p>
            <a:r>
              <a:rPr lang="en-GB" sz="1600" dirty="0">
                <a:solidFill>
                  <a:srgbClr val="000000"/>
                </a:solidFill>
                <a:effectLst/>
                <a:ea typeface="Arial" panose="020B0604020202020204" pitchFamily="34" charset="0"/>
                <a:cs typeface="Cordia New" panose="020B0304020202020204" pitchFamily="34" charset="-34"/>
              </a:rPr>
              <a:t>To have cultural competence is to possess the knowledge and skills to effectively understand, communicate with, and interact with people who have a different cultural background than yourself. This involves general competencies, such as the ability to respect others, embrace diversity, and be aware of the origins of your own values and beliefs. When working with particular groups, it also involves specific knowledge of other cultures' beliefs, customs, history, etc.</a:t>
            </a:r>
            <a:endParaRPr lang="en-US" sz="1600" dirty="0"/>
          </a:p>
        </p:txBody>
      </p:sp>
      <p:sp>
        <p:nvSpPr>
          <p:cNvPr id="9" name="TextBox 8">
            <a:extLst>
              <a:ext uri="{FF2B5EF4-FFF2-40B4-BE49-F238E27FC236}">
                <a16:creationId xmlns:a16="http://schemas.microsoft.com/office/drawing/2014/main" id="{4A9324BC-0829-4299-8C3F-C913C3B7EA58}"/>
              </a:ext>
            </a:extLst>
          </p:cNvPr>
          <p:cNvSpPr txBox="1"/>
          <p:nvPr/>
        </p:nvSpPr>
        <p:spPr>
          <a:xfrm>
            <a:off x="622573" y="2292692"/>
            <a:ext cx="6553200" cy="671851"/>
          </a:xfrm>
          <a:prstGeom prst="rect">
            <a:avLst/>
          </a:prstGeom>
          <a:noFill/>
        </p:spPr>
        <p:txBody>
          <a:bodyPr wrap="square">
            <a:spAutoFit/>
          </a:bodyPr>
          <a:lstStyle/>
          <a:p>
            <a:pPr>
              <a:lnSpc>
                <a:spcPct val="150000"/>
              </a:lnSpc>
              <a:spcBef>
                <a:spcPts val="400"/>
              </a:spcBef>
              <a:spcAft>
                <a:spcPts val="600"/>
              </a:spcAft>
            </a:pPr>
            <a:r>
              <a:rPr lang="en-AU" sz="2800" dirty="0">
                <a:solidFill>
                  <a:schemeClr val="bg1"/>
                </a:solidFill>
                <a:effectLst/>
                <a:latin typeface="Calibri" panose="020F0502020204030204" pitchFamily="34" charset="0"/>
                <a:ea typeface="Arial" panose="020B0604020202020204" pitchFamily="34" charset="0"/>
                <a:cs typeface="Cordia New" panose="020B0304020202020204" pitchFamily="34" charset="-34"/>
              </a:rPr>
              <a:t>What are the steps to competency?</a:t>
            </a:r>
            <a:endParaRPr lang="en-US" sz="2800" dirty="0">
              <a:solidFill>
                <a:schemeClr val="bg1"/>
              </a:solidFill>
              <a:effectLst/>
              <a:latin typeface="Calibri" panose="020F0502020204030204" pitchFamily="34" charset="0"/>
              <a:ea typeface="Arial" panose="020B0604020202020204" pitchFamily="34" charset="0"/>
              <a:cs typeface="Cordia New" panose="020B0304020202020204" pitchFamily="34" charset="-34"/>
            </a:endParaRPr>
          </a:p>
        </p:txBody>
      </p:sp>
      <p:sp>
        <p:nvSpPr>
          <p:cNvPr id="13" name="TextBox 12">
            <a:extLst>
              <a:ext uri="{FF2B5EF4-FFF2-40B4-BE49-F238E27FC236}">
                <a16:creationId xmlns:a16="http://schemas.microsoft.com/office/drawing/2014/main" id="{DDD12254-2B8A-4EB7-8319-432120B8635F}"/>
              </a:ext>
            </a:extLst>
          </p:cNvPr>
          <p:cNvSpPr txBox="1"/>
          <p:nvPr/>
        </p:nvSpPr>
        <p:spPr>
          <a:xfrm>
            <a:off x="7168426" y="345759"/>
            <a:ext cx="3308349" cy="461088"/>
          </a:xfrm>
          <a:prstGeom prst="rect">
            <a:avLst/>
          </a:prstGeom>
          <a:noFill/>
        </p:spPr>
        <p:txBody>
          <a:bodyPr wrap="square">
            <a:spAutoFit/>
          </a:bodyPr>
          <a:lstStyle/>
          <a:p>
            <a:pPr marL="457200">
              <a:lnSpc>
                <a:spcPct val="150000"/>
              </a:lnSpc>
              <a:spcBef>
                <a:spcPts val="400"/>
              </a:spcBef>
              <a:spcAft>
                <a:spcPts val="600"/>
              </a:spcAft>
            </a:pPr>
            <a:endParaRPr lang="en-US" dirty="0">
              <a:solidFill>
                <a:schemeClr val="bg1"/>
              </a:solidFill>
            </a:endParaRPr>
          </a:p>
        </p:txBody>
      </p:sp>
      <p:sp>
        <p:nvSpPr>
          <p:cNvPr id="6" name="TextBox 5">
            <a:extLst>
              <a:ext uri="{FF2B5EF4-FFF2-40B4-BE49-F238E27FC236}">
                <a16:creationId xmlns:a16="http://schemas.microsoft.com/office/drawing/2014/main" id="{25E3A326-0D0D-ED52-90FC-D2964272E9C0}"/>
              </a:ext>
            </a:extLst>
          </p:cNvPr>
          <p:cNvSpPr txBox="1"/>
          <p:nvPr/>
        </p:nvSpPr>
        <p:spPr>
          <a:xfrm>
            <a:off x="747305" y="2988912"/>
            <a:ext cx="10426428" cy="3539430"/>
          </a:xfrm>
          <a:prstGeom prst="rect">
            <a:avLst/>
          </a:prstGeom>
          <a:solidFill>
            <a:schemeClr val="bg1"/>
          </a:solidFill>
        </p:spPr>
        <p:txBody>
          <a:bodyPr wrap="square" rtlCol="0">
            <a:spAutoFit/>
          </a:bodyPr>
          <a:lstStyle/>
          <a:p>
            <a:r>
              <a:rPr lang="en-US" sz="1600" dirty="0"/>
              <a:t>Gain an understanding of the cultural obligations, considerations and values of Aboriginal and Torres Strait Islander Peoples. Completion of the online course provides a sound foundation of knowledge.</a:t>
            </a:r>
          </a:p>
          <a:p>
            <a:endParaRPr lang="en-US" sz="1600" dirty="0"/>
          </a:p>
          <a:p>
            <a:r>
              <a:rPr lang="en-US" sz="1600" dirty="0"/>
              <a:t>Embrace the gifts of Aboriginal and Torres Strait Islander people in the Catholic Church.</a:t>
            </a:r>
          </a:p>
          <a:p>
            <a:endParaRPr lang="en-US" sz="1600" dirty="0"/>
          </a:p>
          <a:p>
            <a:r>
              <a:rPr lang="en-US" sz="1600" dirty="0"/>
              <a:t>Implement a pastoral approach based on listening, Subsidiarity and mutual respect.</a:t>
            </a:r>
          </a:p>
          <a:p>
            <a:endParaRPr lang="en-GB" sz="1600" dirty="0">
              <a:solidFill>
                <a:schemeClr val="bg1"/>
              </a:solidFill>
            </a:endParaRPr>
          </a:p>
          <a:p>
            <a:r>
              <a:rPr lang="en-GB" sz="1600" dirty="0"/>
              <a:t>Engage with Aboriginal and Torres Strait Islander peoples. Deeper understanding can only be obtained by listening and genuinely engaging with Aboriginal and Torres Strait Islander peoples in communities and ministries.</a:t>
            </a:r>
          </a:p>
          <a:p>
            <a:endParaRPr lang="en-GB" sz="1600" dirty="0"/>
          </a:p>
          <a:p>
            <a:r>
              <a:rPr lang="en-GB" sz="1600" b="1" dirty="0"/>
              <a:t>We view the online course as the first step to Cultural Competency and strongly encourage the establishment of respectful relationships with local Traditional Custodians as the next step on the journey.</a:t>
            </a:r>
            <a:endParaRPr lang="en-US" sz="1600" b="1" dirty="0"/>
          </a:p>
        </p:txBody>
      </p:sp>
      <p:sp>
        <p:nvSpPr>
          <p:cNvPr id="10" name="TextBox 9">
            <a:extLst>
              <a:ext uri="{FF2B5EF4-FFF2-40B4-BE49-F238E27FC236}">
                <a16:creationId xmlns:a16="http://schemas.microsoft.com/office/drawing/2014/main" id="{36D6A031-DF2E-7CBE-2C50-757A1442B1EA}"/>
              </a:ext>
            </a:extLst>
          </p:cNvPr>
          <p:cNvSpPr txBox="1"/>
          <p:nvPr/>
        </p:nvSpPr>
        <p:spPr>
          <a:xfrm>
            <a:off x="622573" y="404299"/>
            <a:ext cx="6294120" cy="671851"/>
          </a:xfrm>
          <a:prstGeom prst="rect">
            <a:avLst/>
          </a:prstGeom>
          <a:noFill/>
        </p:spPr>
        <p:txBody>
          <a:bodyPr wrap="square">
            <a:spAutoFit/>
          </a:bodyPr>
          <a:lstStyle/>
          <a:p>
            <a:pPr>
              <a:lnSpc>
                <a:spcPct val="150000"/>
              </a:lnSpc>
              <a:spcBef>
                <a:spcPts val="400"/>
              </a:spcBef>
              <a:spcAft>
                <a:spcPts val="600"/>
              </a:spcAft>
            </a:pPr>
            <a:r>
              <a:rPr lang="en-GB" sz="2800" dirty="0">
                <a:solidFill>
                  <a:schemeClr val="bg1"/>
                </a:solidFill>
                <a:latin typeface="Calibri" panose="020F0502020204030204" pitchFamily="34" charset="0"/>
                <a:cs typeface="Cordia New" panose="020B0304020202020204" pitchFamily="34" charset="-34"/>
              </a:rPr>
              <a:t>What</a:t>
            </a:r>
            <a:r>
              <a:rPr lang="en-GB" sz="2800" dirty="0">
                <a:solidFill>
                  <a:schemeClr val="bg1"/>
                </a:solidFill>
                <a:effectLst/>
                <a:latin typeface="Calibri" panose="020F0502020204030204" pitchFamily="34" charset="0"/>
                <a:ea typeface="Arial" panose="020B0604020202020204" pitchFamily="34" charset="0"/>
                <a:cs typeface="Cordia New" panose="020B0304020202020204" pitchFamily="34" charset="-34"/>
              </a:rPr>
              <a:t> is meant by cultural competence?</a:t>
            </a:r>
            <a:endParaRPr lang="en-US" sz="2800" dirty="0">
              <a:solidFill>
                <a:schemeClr val="bg1"/>
              </a:solidFill>
              <a:effectLst/>
              <a:latin typeface="Calibri" panose="020F0502020204030204" pitchFamily="34" charset="0"/>
              <a:ea typeface="Arial" panose="020B0604020202020204" pitchFamily="34" charset="0"/>
              <a:cs typeface="Cordia New" panose="020B0304020202020204" pitchFamily="34" charset="-34"/>
            </a:endParaRPr>
          </a:p>
        </p:txBody>
      </p:sp>
    </p:spTree>
    <p:extLst>
      <p:ext uri="{BB962C8B-B14F-4D97-AF65-F5344CB8AC3E}">
        <p14:creationId xmlns:p14="http://schemas.microsoft.com/office/powerpoint/2010/main" val="3895764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txBody>
          <a:bodyPr/>
          <a:lstStyle/>
          <a:p>
            <a:endParaRPr lang="en-US"/>
          </a:p>
        </p:txBody>
      </p:sp>
      <p:pic>
        <p:nvPicPr>
          <p:cNvPr id="4" name="Content Placeholder 4" descr="A picture containing rug&#10;&#10;Description automatically generated">
            <a:extLst>
              <a:ext uri="{FF2B5EF4-FFF2-40B4-BE49-F238E27FC236}">
                <a16:creationId xmlns:a16="http://schemas.microsoft.com/office/drawing/2014/main" id="{34FB3E9F-F352-4852-8DAA-F97555C854B2}"/>
              </a:ext>
            </a:extLst>
          </p:cNvPr>
          <p:cNvPicPr>
            <a:picLocks noChangeAspect="1"/>
          </p:cNvPicPr>
          <p:nvPr/>
        </p:nvPicPr>
        <p:blipFill rotWithShape="1">
          <a:blip r:embed="rId2"/>
          <a:srcRect t="865" r="1" b="34584"/>
          <a:stretch/>
        </p:blipFill>
        <p:spPr>
          <a:xfrm rot="5400000" flipV="1">
            <a:off x="159752" y="684468"/>
            <a:ext cx="6053328" cy="5522976"/>
          </a:xfrm>
          <a:prstGeom prst="rect">
            <a:avLst/>
          </a:prstGeom>
        </p:spPr>
      </p:pic>
      <p:sp>
        <p:nvSpPr>
          <p:cNvPr id="13" name="Rectangle 12">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307888-90B4-4FAB-B047-1F1DA6E6FB3D}"/>
              </a:ext>
            </a:extLst>
          </p:cNvPr>
          <p:cNvSpPr>
            <a:spLocks noGrp="1"/>
          </p:cNvSpPr>
          <p:nvPr>
            <p:ph type="title"/>
          </p:nvPr>
        </p:nvSpPr>
        <p:spPr>
          <a:xfrm>
            <a:off x="6676958" y="508000"/>
            <a:ext cx="4920935" cy="682172"/>
          </a:xfrm>
        </p:spPr>
        <p:txBody>
          <a:bodyPr>
            <a:normAutofit/>
          </a:bodyPr>
          <a:lstStyle/>
          <a:p>
            <a:r>
              <a:rPr lang="en-AU" sz="3600" dirty="0"/>
              <a:t>Training outcomes</a:t>
            </a:r>
            <a:endParaRPr lang="en-US" sz="3600" dirty="0"/>
          </a:p>
        </p:txBody>
      </p:sp>
      <p:sp>
        <p:nvSpPr>
          <p:cNvPr id="3" name="Content Placeholder 2">
            <a:extLst>
              <a:ext uri="{FF2B5EF4-FFF2-40B4-BE49-F238E27FC236}">
                <a16:creationId xmlns:a16="http://schemas.microsoft.com/office/drawing/2014/main" id="{7741E595-5B8B-489C-BCA0-E585361A677F}"/>
              </a:ext>
            </a:extLst>
          </p:cNvPr>
          <p:cNvSpPr>
            <a:spLocks noGrp="1"/>
          </p:cNvSpPr>
          <p:nvPr>
            <p:ph idx="1"/>
          </p:nvPr>
        </p:nvSpPr>
        <p:spPr>
          <a:xfrm>
            <a:off x="6836349" y="1344212"/>
            <a:ext cx="4602152" cy="5008978"/>
          </a:xfrm>
        </p:spPr>
        <p:txBody>
          <a:bodyPr>
            <a:normAutofit fontScale="85000" lnSpcReduction="10000"/>
          </a:bodyPr>
          <a:lstStyle/>
          <a:p>
            <a:pPr marL="342900" lvl="0" indent="-342900">
              <a:spcBef>
                <a:spcPts val="400"/>
              </a:spcBef>
              <a:spcAft>
                <a:spcPts val="600"/>
              </a:spcAft>
              <a:buFont typeface="Symbol" panose="05050102010706020507" pitchFamily="18" charset="2"/>
              <a:buChar char=""/>
              <a:tabLst>
                <a:tab pos="228600" algn="l"/>
              </a:tabLst>
            </a:pPr>
            <a:r>
              <a:rPr lang="en-GB" sz="1800" dirty="0">
                <a:solidFill>
                  <a:schemeClr val="tx1">
                    <a:lumMod val="85000"/>
                    <a:lumOff val="15000"/>
                  </a:schemeClr>
                </a:solidFill>
              </a:rPr>
              <a:t>Gain valuable insights into the deep spirituality and kinship/family ties that are at the heart of relational interaction.</a:t>
            </a:r>
            <a:endParaRPr lang="en-US" sz="1800" dirty="0">
              <a:solidFill>
                <a:schemeClr val="tx1">
                  <a:lumMod val="85000"/>
                  <a:lumOff val="15000"/>
                </a:schemeClr>
              </a:solidFill>
            </a:endParaRPr>
          </a:p>
          <a:p>
            <a:pPr marL="342900" lvl="0" indent="-342900">
              <a:spcBef>
                <a:spcPts val="400"/>
              </a:spcBef>
              <a:spcAft>
                <a:spcPts val="600"/>
              </a:spcAft>
              <a:buFont typeface="Symbol" panose="05050102010706020507" pitchFamily="18" charset="2"/>
              <a:buChar char=""/>
              <a:tabLst>
                <a:tab pos="228600" algn="l"/>
              </a:tabLst>
            </a:pPr>
            <a:r>
              <a:rPr lang="en-GB" sz="1800" dirty="0">
                <a:solidFill>
                  <a:schemeClr val="tx1">
                    <a:lumMod val="85000"/>
                    <a:lumOff val="15000"/>
                  </a:schemeClr>
                </a:solidFill>
              </a:rPr>
              <a:t>Learn about the history and culture of Aboriginal and Torres Strait Islander people, from colonisation to the present.</a:t>
            </a:r>
            <a:endParaRPr lang="en-US" sz="1800" dirty="0">
              <a:solidFill>
                <a:schemeClr val="tx1">
                  <a:lumMod val="85000"/>
                  <a:lumOff val="15000"/>
                </a:schemeClr>
              </a:solidFill>
            </a:endParaRPr>
          </a:p>
          <a:p>
            <a:pPr marL="342900" lvl="0" indent="-342900">
              <a:spcBef>
                <a:spcPts val="400"/>
              </a:spcBef>
              <a:spcAft>
                <a:spcPts val="600"/>
              </a:spcAft>
              <a:buFont typeface="Symbol" panose="05050102010706020507" pitchFamily="18" charset="2"/>
              <a:buChar char=""/>
              <a:tabLst>
                <a:tab pos="228600" algn="l"/>
              </a:tabLst>
            </a:pPr>
            <a:r>
              <a:rPr lang="en-GB" sz="1800" dirty="0">
                <a:solidFill>
                  <a:schemeClr val="tx1">
                    <a:lumMod val="85000"/>
                    <a:lumOff val="15000"/>
                  </a:schemeClr>
                </a:solidFill>
              </a:rPr>
              <a:t>Discover how the pain and loss of land, family and dignity have left lingering impacts that, in some cases, has led to a trans-generational loss of identity.</a:t>
            </a:r>
            <a:endParaRPr lang="en-US" sz="1800" dirty="0">
              <a:solidFill>
                <a:schemeClr val="tx1">
                  <a:lumMod val="85000"/>
                  <a:lumOff val="15000"/>
                </a:schemeClr>
              </a:solidFill>
            </a:endParaRPr>
          </a:p>
          <a:p>
            <a:pPr marL="342900" lvl="0" indent="-342900">
              <a:spcBef>
                <a:spcPts val="400"/>
              </a:spcBef>
              <a:spcAft>
                <a:spcPts val="600"/>
              </a:spcAft>
              <a:buFont typeface="Symbol" panose="05050102010706020507" pitchFamily="18" charset="2"/>
              <a:buChar char=""/>
              <a:tabLst>
                <a:tab pos="228600" algn="l"/>
              </a:tabLst>
            </a:pPr>
            <a:r>
              <a:rPr lang="en-GB" sz="1800" dirty="0">
                <a:solidFill>
                  <a:schemeClr val="tx1">
                    <a:lumMod val="85000"/>
                    <a:lumOff val="15000"/>
                  </a:schemeClr>
                </a:solidFill>
              </a:rPr>
              <a:t>Understand how the actions of the past and present continue to impact Aboriginal and Torres Strait Islander Peoples and identify the links between the influences and their effects.</a:t>
            </a:r>
          </a:p>
          <a:p>
            <a:pPr marL="342900" lvl="0" indent="-342900">
              <a:spcBef>
                <a:spcPts val="400"/>
              </a:spcBef>
              <a:spcAft>
                <a:spcPts val="600"/>
              </a:spcAft>
              <a:buFont typeface="Symbol" panose="05050102010706020507" pitchFamily="18" charset="2"/>
              <a:buChar char=""/>
              <a:tabLst>
                <a:tab pos="228600" algn="l"/>
              </a:tabLst>
            </a:pPr>
            <a:r>
              <a:rPr lang="en-US" sz="1800" dirty="0">
                <a:solidFill>
                  <a:schemeClr val="tx1">
                    <a:lumMod val="85000"/>
                    <a:lumOff val="15000"/>
                  </a:schemeClr>
                </a:solidFill>
              </a:rPr>
              <a:t>Learn how you can apply your knowledge and understanding to pastoral ministry for Aboriginal and Torres Strait Islander communities.</a:t>
            </a:r>
          </a:p>
          <a:p>
            <a:pPr marL="342900" lvl="0" indent="-342900">
              <a:spcBef>
                <a:spcPts val="400"/>
              </a:spcBef>
              <a:spcAft>
                <a:spcPts val="600"/>
              </a:spcAft>
              <a:buFont typeface="Symbol" panose="05050102010706020507" pitchFamily="18" charset="2"/>
              <a:buChar char=""/>
              <a:tabLst>
                <a:tab pos="228600" algn="l"/>
              </a:tabLst>
            </a:pPr>
            <a:endParaRPr lang="en-US" sz="1800" dirty="0">
              <a:solidFill>
                <a:schemeClr val="tx1">
                  <a:lumMod val="85000"/>
                  <a:lumOff val="15000"/>
                </a:schemeClr>
              </a:solidFill>
            </a:endParaRPr>
          </a:p>
        </p:txBody>
      </p:sp>
      <p:sp>
        <p:nvSpPr>
          <p:cNvPr id="5" name="TextBox 4">
            <a:extLst>
              <a:ext uri="{FF2B5EF4-FFF2-40B4-BE49-F238E27FC236}">
                <a16:creationId xmlns:a16="http://schemas.microsoft.com/office/drawing/2014/main" id="{1F350E6F-2D34-4404-B87E-E0CDA258E464}"/>
              </a:ext>
            </a:extLst>
          </p:cNvPr>
          <p:cNvSpPr txBox="1"/>
          <p:nvPr/>
        </p:nvSpPr>
        <p:spPr>
          <a:xfrm>
            <a:off x="1317072" y="1753299"/>
            <a:ext cx="3481431" cy="3046988"/>
          </a:xfrm>
          <a:prstGeom prst="rect">
            <a:avLst/>
          </a:prstGeom>
          <a:noFill/>
        </p:spPr>
        <p:txBody>
          <a:bodyPr wrap="square" rtlCol="0">
            <a:spAutoFit/>
          </a:bodyPr>
          <a:lstStyle/>
          <a:p>
            <a:r>
              <a:rPr lang="en-GB" sz="2400" i="1" dirty="0">
                <a:solidFill>
                  <a:schemeClr val="tx1">
                    <a:lumMod val="85000"/>
                    <a:lumOff val="15000"/>
                  </a:schemeClr>
                </a:solidFill>
              </a:rPr>
              <a:t>“As you complete this training, we hope you discover a wealth of useful and interesting information to help you understand and appreciate our First Nations Peoples.”</a:t>
            </a:r>
            <a:endParaRPr lang="en-US" sz="2400" i="1" dirty="0">
              <a:solidFill>
                <a:schemeClr val="tx1">
                  <a:lumMod val="85000"/>
                  <a:lumOff val="15000"/>
                </a:schemeClr>
              </a:solidFill>
            </a:endParaRPr>
          </a:p>
        </p:txBody>
      </p:sp>
    </p:spTree>
    <p:extLst>
      <p:ext uri="{BB962C8B-B14F-4D97-AF65-F5344CB8AC3E}">
        <p14:creationId xmlns:p14="http://schemas.microsoft.com/office/powerpoint/2010/main" val="2729173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EB72A9B-FD82-4F09-BF1E-D39311D3A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D39B371-6E4E-4070-AB4E-4D788405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3" name="Rectangle 32">
            <a:extLst>
              <a:ext uri="{FF2B5EF4-FFF2-40B4-BE49-F238E27FC236}">
                <a16:creationId xmlns:a16="http://schemas.microsoft.com/office/drawing/2014/main" id="{B937DAED-8BFE-4563-BB45-B5E554D70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5BB2A135-444C-48D2-BED5-6F0E9D3AC82F}"/>
              </a:ext>
            </a:extLst>
          </p:cNvPr>
          <p:cNvSpPr>
            <a:spLocks noGrp="1"/>
          </p:cNvSpPr>
          <p:nvPr>
            <p:ph type="title"/>
          </p:nvPr>
        </p:nvSpPr>
        <p:spPr>
          <a:xfrm>
            <a:off x="1066800" y="374904"/>
            <a:ext cx="10058400" cy="1371600"/>
          </a:xfrm>
        </p:spPr>
        <p:txBody>
          <a:bodyPr>
            <a:normAutofit/>
          </a:bodyPr>
          <a:lstStyle/>
          <a:p>
            <a:pPr algn="ctr"/>
            <a:r>
              <a:rPr lang="en-AU" dirty="0"/>
              <a:t>Course sections</a:t>
            </a:r>
            <a:endParaRPr lang="en-US" dirty="0"/>
          </a:p>
        </p:txBody>
      </p:sp>
      <p:graphicFrame>
        <p:nvGraphicFramePr>
          <p:cNvPr id="5" name="Content Placeholder 2">
            <a:extLst>
              <a:ext uri="{FF2B5EF4-FFF2-40B4-BE49-F238E27FC236}">
                <a16:creationId xmlns:a16="http://schemas.microsoft.com/office/drawing/2014/main" id="{7FEB1480-BB1B-46AC-B60C-2E2249968196}"/>
              </a:ext>
            </a:extLst>
          </p:cNvPr>
          <p:cNvGraphicFramePr>
            <a:graphicFrameLocks noGrp="1"/>
          </p:cNvGraphicFramePr>
          <p:nvPr>
            <p:ph idx="1"/>
            <p:extLst>
              <p:ext uri="{D42A27DB-BD31-4B8C-83A1-F6EECF244321}">
                <p14:modId xmlns:p14="http://schemas.microsoft.com/office/powerpoint/2010/main" val="3832932086"/>
              </p:ext>
            </p:extLst>
          </p:nvPr>
        </p:nvGraphicFramePr>
        <p:xfrm>
          <a:off x="-234696" y="1399967"/>
          <a:ext cx="12192000" cy="52888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1091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B72A9B-FD82-4F09-BF1E-D39311D3A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39B371-6E4E-4070-AB4E-4D788405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B937DAED-8BFE-4563-BB45-B5E554D70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DE06200E-F04F-149B-DF00-5FAE4E2BB843}"/>
              </a:ext>
            </a:extLst>
          </p:cNvPr>
          <p:cNvSpPr>
            <a:spLocks noGrp="1"/>
          </p:cNvSpPr>
          <p:nvPr>
            <p:ph type="title"/>
          </p:nvPr>
        </p:nvSpPr>
        <p:spPr>
          <a:xfrm>
            <a:off x="1066800" y="642594"/>
            <a:ext cx="10058400" cy="1371600"/>
          </a:xfrm>
        </p:spPr>
        <p:txBody>
          <a:bodyPr>
            <a:normAutofit/>
          </a:bodyPr>
          <a:lstStyle/>
          <a:p>
            <a:pPr algn="ctr"/>
            <a:r>
              <a:rPr lang="en-US" dirty="0"/>
              <a:t>Course Highlights</a:t>
            </a:r>
          </a:p>
        </p:txBody>
      </p:sp>
      <p:graphicFrame>
        <p:nvGraphicFramePr>
          <p:cNvPr id="5" name="Content Placeholder 2">
            <a:extLst>
              <a:ext uri="{FF2B5EF4-FFF2-40B4-BE49-F238E27FC236}">
                <a16:creationId xmlns:a16="http://schemas.microsoft.com/office/drawing/2014/main" id="{7ECE5222-5A9E-A576-9CC8-4C9F1010B897}"/>
              </a:ext>
            </a:extLst>
          </p:cNvPr>
          <p:cNvGraphicFramePr>
            <a:graphicFrameLocks noGrp="1"/>
          </p:cNvGraphicFramePr>
          <p:nvPr>
            <p:ph idx="1"/>
            <p:extLst>
              <p:ext uri="{D42A27DB-BD31-4B8C-83A1-F6EECF244321}">
                <p14:modId xmlns:p14="http://schemas.microsoft.com/office/powerpoint/2010/main" val="2005387162"/>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1763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descr="A picture containing rug&#10;&#10;Description automatically generated">
            <a:extLst>
              <a:ext uri="{FF2B5EF4-FFF2-40B4-BE49-F238E27FC236}">
                <a16:creationId xmlns:a16="http://schemas.microsoft.com/office/drawing/2014/main" id="{5F8FF204-97DE-D855-ACCE-8FF7E794C551}"/>
              </a:ext>
            </a:extLst>
          </p:cNvPr>
          <p:cNvPicPr>
            <a:picLocks noChangeAspect="1"/>
          </p:cNvPicPr>
          <p:nvPr/>
        </p:nvPicPr>
        <p:blipFill rotWithShape="1">
          <a:blip r:embed="rId2"/>
          <a:srcRect l="9103" r="11371" b="-1"/>
          <a:stretch/>
        </p:blipFill>
        <p:spPr>
          <a:xfrm rot="5400000" flipV="1">
            <a:off x="2665476" y="-2665476"/>
            <a:ext cx="6858000" cy="12188952"/>
          </a:xfrm>
          <a:prstGeom prst="rect">
            <a:avLst/>
          </a:prstGeom>
        </p:spPr>
      </p:pic>
      <p:sp>
        <p:nvSpPr>
          <p:cNvPr id="41" name="Rectangle 40">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941695"/>
            <a:ext cx="5452527" cy="4974610"/>
          </a:xfrm>
          <a:prstGeom prst="rect">
            <a:avLst/>
          </a:prstGeom>
          <a:solidFill>
            <a:schemeClr val="bg1">
              <a:lumMod val="75000"/>
              <a:lumOff val="25000"/>
            </a:schemeClr>
          </a:solidFill>
          <a:ln w="6350" cap="sq" cmpd="sng" algn="ctr">
            <a:noFill/>
            <a:prstDash val="solid"/>
            <a:miter lim="800000"/>
          </a:ln>
          <a:effectLst/>
        </p:spPr>
        <p:txBody>
          <a:bodyPr/>
          <a:lstStyle/>
          <a:p>
            <a:endParaRPr lang="en-US"/>
          </a:p>
        </p:txBody>
      </p:sp>
      <p:sp>
        <p:nvSpPr>
          <p:cNvPr id="43" name="Rectangle 42">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106424"/>
            <a:ext cx="5120640" cy="4645152"/>
          </a:xfrm>
          <a:prstGeom prst="rect">
            <a:avLst/>
          </a:prstGeom>
          <a:noFill/>
          <a:ln w="6350" cap="sq" cmpd="sng" algn="ctr">
            <a:solidFill>
              <a:schemeClr val="tx1"/>
            </a:solidFill>
            <a:prstDash val="solid"/>
            <a:miter lim="800000"/>
          </a:ln>
          <a:effectLst>
            <a:softEdge rad="0"/>
          </a:effectLst>
        </p:spPr>
        <p:txBody>
          <a:bodyPr/>
          <a:lstStyle/>
          <a:p>
            <a:endParaRPr lang="en-US"/>
          </a:p>
        </p:txBody>
      </p:sp>
      <p:sp>
        <p:nvSpPr>
          <p:cNvPr id="2" name="Title 1">
            <a:extLst>
              <a:ext uri="{FF2B5EF4-FFF2-40B4-BE49-F238E27FC236}">
                <a16:creationId xmlns:a16="http://schemas.microsoft.com/office/drawing/2014/main" id="{6CAE5143-2805-7B08-FB06-307A71842565}"/>
              </a:ext>
            </a:extLst>
          </p:cNvPr>
          <p:cNvSpPr>
            <a:spLocks noGrp="1"/>
          </p:cNvSpPr>
          <p:nvPr>
            <p:ph type="title"/>
          </p:nvPr>
        </p:nvSpPr>
        <p:spPr>
          <a:xfrm>
            <a:off x="1357951" y="1352277"/>
            <a:ext cx="4633416" cy="775574"/>
          </a:xfrm>
        </p:spPr>
        <p:txBody>
          <a:bodyPr>
            <a:normAutofit/>
          </a:bodyPr>
          <a:lstStyle/>
          <a:p>
            <a:r>
              <a:rPr lang="en-US" dirty="0"/>
              <a:t>Course Design</a:t>
            </a:r>
          </a:p>
        </p:txBody>
      </p:sp>
      <p:sp>
        <p:nvSpPr>
          <p:cNvPr id="3" name="Content Placeholder 2">
            <a:extLst>
              <a:ext uri="{FF2B5EF4-FFF2-40B4-BE49-F238E27FC236}">
                <a16:creationId xmlns:a16="http://schemas.microsoft.com/office/drawing/2014/main" id="{2FEC9435-FE49-3924-2851-AE4C66088D14}"/>
              </a:ext>
            </a:extLst>
          </p:cNvPr>
          <p:cNvSpPr>
            <a:spLocks noGrp="1"/>
          </p:cNvSpPr>
          <p:nvPr>
            <p:ph idx="1"/>
          </p:nvPr>
        </p:nvSpPr>
        <p:spPr>
          <a:xfrm>
            <a:off x="1357950" y="2127852"/>
            <a:ext cx="4633415" cy="3623724"/>
          </a:xfrm>
        </p:spPr>
        <p:txBody>
          <a:bodyPr>
            <a:normAutofit fontScale="92500" lnSpcReduction="10000"/>
          </a:bodyPr>
          <a:lstStyle/>
          <a:p>
            <a:pPr marL="0" indent="0">
              <a:lnSpc>
                <a:spcPct val="100000"/>
              </a:lnSpc>
              <a:buNone/>
            </a:pPr>
            <a:r>
              <a:rPr lang="en-US" sz="1800" dirty="0"/>
              <a:t>The Course has been designed to be: </a:t>
            </a:r>
          </a:p>
          <a:p>
            <a:pPr marL="0" indent="0">
              <a:lnSpc>
                <a:spcPct val="100000"/>
              </a:lnSpc>
              <a:buNone/>
            </a:pPr>
            <a:endParaRPr lang="en-US" sz="1800" dirty="0"/>
          </a:p>
          <a:p>
            <a:pPr>
              <a:lnSpc>
                <a:spcPct val="100000"/>
              </a:lnSpc>
            </a:pPr>
            <a:r>
              <a:rPr lang="en-US" sz="1800" dirty="0"/>
              <a:t>Engaging</a:t>
            </a:r>
          </a:p>
          <a:p>
            <a:pPr>
              <a:lnSpc>
                <a:spcPct val="100000"/>
              </a:lnSpc>
            </a:pPr>
            <a:r>
              <a:rPr lang="en-US" sz="1800" dirty="0"/>
              <a:t>Succinct</a:t>
            </a:r>
          </a:p>
          <a:p>
            <a:pPr>
              <a:lnSpc>
                <a:spcPct val="100000"/>
              </a:lnSpc>
            </a:pPr>
            <a:r>
              <a:rPr lang="en-US" sz="1800" dirty="0"/>
              <a:t>Practical</a:t>
            </a:r>
          </a:p>
          <a:p>
            <a:pPr>
              <a:lnSpc>
                <a:spcPct val="100000"/>
              </a:lnSpc>
            </a:pPr>
            <a:endParaRPr lang="en-US" sz="1800" dirty="0"/>
          </a:p>
          <a:p>
            <a:pPr marL="0" indent="0">
              <a:lnSpc>
                <a:spcPct val="100000"/>
              </a:lnSpc>
              <a:buNone/>
            </a:pPr>
            <a:r>
              <a:rPr lang="en-US" sz="1800" dirty="0"/>
              <a:t>The course </a:t>
            </a:r>
            <a:r>
              <a:rPr lang="en-US" sz="1800" dirty="0" err="1"/>
              <a:t>utlises</a:t>
            </a:r>
            <a:r>
              <a:rPr lang="en-US" sz="1800" dirty="0"/>
              <a:t> an advanced platform that displays information in a coherent and dynamic way. There is movement and drop down menus incorporated into each page to keep the user engaged and focused on the topic.</a:t>
            </a:r>
          </a:p>
        </p:txBody>
      </p:sp>
    </p:spTree>
    <p:extLst>
      <p:ext uri="{BB962C8B-B14F-4D97-AF65-F5344CB8AC3E}">
        <p14:creationId xmlns:p14="http://schemas.microsoft.com/office/powerpoint/2010/main" val="21182507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urse_example.mp4" descr="course_example.mp4">
            <a:hlinkClick r:id="" action="ppaction://media"/>
            <a:extLst>
              <a:ext uri="{FF2B5EF4-FFF2-40B4-BE49-F238E27FC236}">
                <a16:creationId xmlns:a16="http://schemas.microsoft.com/office/drawing/2014/main" id="{55B29E86-35A6-B988-364A-959DA92A89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6383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1" name="Rectangle 1032">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Growth Graph, HD Png Download - kindpng">
            <a:extLst>
              <a:ext uri="{FF2B5EF4-FFF2-40B4-BE49-F238E27FC236}">
                <a16:creationId xmlns:a16="http://schemas.microsoft.com/office/drawing/2014/main" id="{CBA59925-45A5-B1C5-DDA5-BED1734A979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8834" y="370932"/>
            <a:ext cx="5367165" cy="3683736"/>
          </a:xfrm>
          <a:prstGeom prst="rect">
            <a:avLst/>
          </a:prstGeom>
          <a:noFill/>
          <a:extLst>
            <a:ext uri="{909E8E84-426E-40DD-AFC4-6F175D3DCCD1}">
              <a14:hiddenFill xmlns:a14="http://schemas.microsoft.com/office/drawing/2010/main">
                <a:solidFill>
                  <a:srgbClr val="FFFFFF"/>
                </a:solidFill>
              </a14:hiddenFill>
            </a:ext>
          </a:extLst>
        </p:spPr>
      </p:pic>
      <p:sp>
        <p:nvSpPr>
          <p:cNvPr id="1042" name="Rectangle 1034">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1036">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1A8F74-7550-1B30-9359-FF40FDA426C3}"/>
              </a:ext>
            </a:extLst>
          </p:cNvPr>
          <p:cNvSpPr>
            <a:spLocks noGrp="1"/>
          </p:cNvSpPr>
          <p:nvPr>
            <p:ph type="title"/>
          </p:nvPr>
        </p:nvSpPr>
        <p:spPr>
          <a:xfrm>
            <a:off x="7064082" y="642594"/>
            <a:ext cx="4472921" cy="1643928"/>
          </a:xfrm>
        </p:spPr>
        <p:txBody>
          <a:bodyPr>
            <a:normAutofit/>
          </a:bodyPr>
          <a:lstStyle/>
          <a:p>
            <a:r>
              <a:rPr lang="en-US" sz="4400"/>
              <a:t>Participant Responses</a:t>
            </a:r>
          </a:p>
        </p:txBody>
      </p:sp>
      <p:sp>
        <p:nvSpPr>
          <p:cNvPr id="3" name="Content Placeholder 2">
            <a:extLst>
              <a:ext uri="{FF2B5EF4-FFF2-40B4-BE49-F238E27FC236}">
                <a16:creationId xmlns:a16="http://schemas.microsoft.com/office/drawing/2014/main" id="{7A189DDA-3E85-CAE1-56A5-882908B17258}"/>
              </a:ext>
            </a:extLst>
          </p:cNvPr>
          <p:cNvSpPr>
            <a:spLocks noGrp="1"/>
          </p:cNvSpPr>
          <p:nvPr>
            <p:ph idx="1"/>
          </p:nvPr>
        </p:nvSpPr>
        <p:spPr>
          <a:xfrm>
            <a:off x="7055872" y="2267661"/>
            <a:ext cx="4472922" cy="3964610"/>
          </a:xfrm>
        </p:spPr>
        <p:txBody>
          <a:bodyPr>
            <a:normAutofit fontScale="85000" lnSpcReduction="20000"/>
          </a:bodyPr>
          <a:lstStyle/>
          <a:p>
            <a:pPr marL="0" indent="0">
              <a:buNone/>
            </a:pPr>
            <a:r>
              <a:rPr lang="en-US" sz="1900" dirty="0"/>
              <a:t>In February 2022, NATSICC surveyed a 100 person pilot group that had completed the course. We were interested receiving their feedback to ensure that the course fits the needs of the Catholic Community. </a:t>
            </a:r>
          </a:p>
          <a:p>
            <a:pPr marL="0" indent="0">
              <a:buNone/>
            </a:pPr>
            <a:r>
              <a:rPr lang="en-US" sz="1900" dirty="0"/>
              <a:t>The responses were overwhelmingly positive, with the following highlights:</a:t>
            </a:r>
          </a:p>
          <a:p>
            <a:r>
              <a:rPr lang="en-US" sz="1900" b="1" dirty="0"/>
              <a:t>78% rated the Course 5/5 and 12% rated it 4/5</a:t>
            </a:r>
          </a:p>
          <a:p>
            <a:r>
              <a:rPr lang="en-US" sz="1900" b="1" dirty="0"/>
              <a:t>93% of respondents felt the course expanded their knowledge of First Nations Culture</a:t>
            </a:r>
          </a:p>
          <a:p>
            <a:r>
              <a:rPr lang="en-US" sz="1900" b="1" dirty="0"/>
              <a:t>100% agreed that greater knowledge of Aboriginal and Torres Strait Islander Peoples will enrich the Catholic Church</a:t>
            </a:r>
            <a:endParaRPr lang="en-US" sz="1600" dirty="0"/>
          </a:p>
          <a:p>
            <a:endParaRPr lang="en-US" dirty="0"/>
          </a:p>
        </p:txBody>
      </p:sp>
      <p:graphicFrame>
        <p:nvGraphicFramePr>
          <p:cNvPr id="4" name="Table 3">
            <a:extLst>
              <a:ext uri="{FF2B5EF4-FFF2-40B4-BE49-F238E27FC236}">
                <a16:creationId xmlns:a16="http://schemas.microsoft.com/office/drawing/2014/main" id="{34B82062-65A3-009D-E833-149C2FC00606}"/>
              </a:ext>
            </a:extLst>
          </p:cNvPr>
          <p:cNvGraphicFramePr>
            <a:graphicFrameLocks noGrp="1"/>
          </p:cNvGraphicFramePr>
          <p:nvPr>
            <p:extLst>
              <p:ext uri="{D42A27DB-BD31-4B8C-83A1-F6EECF244321}">
                <p14:modId xmlns:p14="http://schemas.microsoft.com/office/powerpoint/2010/main" val="3030844861"/>
              </p:ext>
            </p:extLst>
          </p:nvPr>
        </p:nvGraphicFramePr>
        <p:xfrm>
          <a:off x="801528" y="4425599"/>
          <a:ext cx="5018211" cy="2194560"/>
        </p:xfrm>
        <a:graphic>
          <a:graphicData uri="http://schemas.openxmlformats.org/drawingml/2006/table">
            <a:tbl>
              <a:tblPr/>
              <a:tblGrid>
                <a:gridCol w="5018211">
                  <a:extLst>
                    <a:ext uri="{9D8B030D-6E8A-4147-A177-3AD203B41FA5}">
                      <a16:colId xmlns:a16="http://schemas.microsoft.com/office/drawing/2014/main" val="3812332860"/>
                    </a:ext>
                  </a:extLst>
                </a:gridCol>
              </a:tblGrid>
              <a:tr h="0">
                <a:tc>
                  <a:txBody>
                    <a:bodyPr/>
                    <a:lstStyle/>
                    <a:p>
                      <a:r>
                        <a:rPr lang="en-AU" dirty="0">
                          <a:effectLst/>
                          <a:latin typeface="Helvetica" pitchFamily="2" charset="0"/>
                        </a:rPr>
                        <a:t>“I learned very much and will put that knowledge into practice in my Parish” </a:t>
                      </a:r>
                    </a:p>
                    <a:p>
                      <a:endParaRPr lang="en-AU" dirty="0">
                        <a:effectLst/>
                        <a:latin typeface="Helvetica" pitchFamily="2" charset="0"/>
                      </a:endParaRPr>
                    </a:p>
                    <a:p>
                      <a:r>
                        <a:rPr lang="en-AU" dirty="0">
                          <a:effectLst/>
                          <a:latin typeface="Helvetica" pitchFamily="2" charset="0"/>
                        </a:rPr>
                        <a:t>“This training gave me a more rounded knowledge of the history of the First Peoples of Australia.”</a:t>
                      </a:r>
                    </a:p>
                    <a:p>
                      <a:endParaRPr lang="en-AU" dirty="0">
                        <a:effectLst/>
                        <a:latin typeface="Helvetica" pitchFamily="2" charset="0"/>
                      </a:endParaRPr>
                    </a:p>
                    <a:p>
                      <a:endParaRPr lang="en-AU" dirty="0">
                        <a:effectLst/>
                        <a:latin typeface="Helvetica" pitchFamily="2" charset="0"/>
                      </a:endParaRPr>
                    </a:p>
                  </a:txBody>
                  <a:tcPr marL="47625" marR="47625" marT="0" marB="0">
                    <a:lnL>
                      <a:noFill/>
                    </a:lnL>
                    <a:lnR>
                      <a:noFill/>
                    </a:lnR>
                    <a:lnT>
                      <a:noFill/>
                    </a:lnT>
                    <a:lnB>
                      <a:noFill/>
                    </a:lnB>
                  </a:tcPr>
                </a:tc>
                <a:extLst>
                  <a:ext uri="{0D108BD9-81ED-4DB2-BD59-A6C34878D82A}">
                    <a16:rowId xmlns:a16="http://schemas.microsoft.com/office/drawing/2014/main" val="570998620"/>
                  </a:ext>
                </a:extLst>
              </a:tr>
            </a:tbl>
          </a:graphicData>
        </a:graphic>
      </p:graphicFrame>
    </p:spTree>
    <p:extLst>
      <p:ext uri="{BB962C8B-B14F-4D97-AF65-F5344CB8AC3E}">
        <p14:creationId xmlns:p14="http://schemas.microsoft.com/office/powerpoint/2010/main" val="274092824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92E9E5-79AF-4029-8FCA-9C327D54FD8F}">
  <ds:schemaRefs>
    <ds:schemaRef ds:uri="http://schemas.openxmlformats.org/package/2006/metadata/core-properties"/>
    <ds:schemaRef ds:uri="http://schemas.microsoft.com/office/2006/metadata/properties"/>
    <ds:schemaRef ds:uri="http://www.w3.org/XML/1998/namespace"/>
    <ds:schemaRef ds:uri="http://schemas.microsoft.com/office/2006/documentManagement/types"/>
    <ds:schemaRef ds:uri="http://purl.org/dc/dcmitype/"/>
    <ds:schemaRef ds:uri="http://purl.org/dc/elements/1.1/"/>
    <ds:schemaRef ds:uri="http://schemas.microsoft.com/office/infopath/2007/PartnerControls"/>
    <ds:schemaRef ds:uri="http://purl.org/dc/terms/"/>
    <ds:schemaRef ds:uri="16c05727-aa75-4e4a-9b5f-8a80a1165891"/>
    <ds:schemaRef ds:uri="71af3243-3dd4-4a8d-8c0d-dd76da1f02a5"/>
  </ds:schemaRefs>
</ds:datastoreItem>
</file>

<file path=customXml/itemProps2.xml><?xml version="1.0" encoding="utf-8"?>
<ds:datastoreItem xmlns:ds="http://schemas.openxmlformats.org/officeDocument/2006/customXml" ds:itemID="{659927E4-E194-47BE-91C2-B87D50CF51DB}">
  <ds:schemaRefs>
    <ds:schemaRef ds:uri="http://schemas.microsoft.com/sharepoint/v3/contenttype/forms"/>
  </ds:schemaRefs>
</ds:datastoreItem>
</file>

<file path=customXml/itemProps3.xml><?xml version="1.0" encoding="utf-8"?>
<ds:datastoreItem xmlns:ds="http://schemas.openxmlformats.org/officeDocument/2006/customXml" ds:itemID="{E34A532A-EA0D-41F9-B458-AF9358EF2F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24415</TotalTime>
  <Words>944</Words>
  <Application>Microsoft Office PowerPoint</Application>
  <PresentationFormat>Widescreen</PresentationFormat>
  <Paragraphs>73</Paragraphs>
  <Slides>11</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Avenir Next LT Pro</vt:lpstr>
      <vt:lpstr>Avenir Next LT Pro Light</vt:lpstr>
      <vt:lpstr>Calibri</vt:lpstr>
      <vt:lpstr>Garamond</vt:lpstr>
      <vt:lpstr>Helvetica</vt:lpstr>
      <vt:lpstr>Symbol</vt:lpstr>
      <vt:lpstr>SavonVTI</vt:lpstr>
      <vt:lpstr>Cross Cultural Competency in a Catholic Context </vt:lpstr>
      <vt:lpstr>PowerPoint Presentation</vt:lpstr>
      <vt:lpstr>PowerPoint Presentation</vt:lpstr>
      <vt:lpstr>Training outcomes</vt:lpstr>
      <vt:lpstr>Course sections</vt:lpstr>
      <vt:lpstr>Course Highlights</vt:lpstr>
      <vt:lpstr>Course Design</vt:lpstr>
      <vt:lpstr>PowerPoint Presentation</vt:lpstr>
      <vt:lpstr>Participant Responses</vt:lpstr>
      <vt:lpstr>Pricing  Structure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Aboriginal and Torres Strait Islander Culture</dc:title>
  <dc:creator>Craig Arthur</dc:creator>
  <cp:lastModifiedBy>admin@natsicc.org.au</cp:lastModifiedBy>
  <cp:revision>5</cp:revision>
  <dcterms:created xsi:type="dcterms:W3CDTF">2020-09-22T07:42:32Z</dcterms:created>
  <dcterms:modified xsi:type="dcterms:W3CDTF">2024-06-11T04:44:37Z</dcterms:modified>
</cp:coreProperties>
</file>